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37"/>
  </p:notesMasterIdLst>
  <p:sldIdLst>
    <p:sldId id="256" r:id="rId2"/>
    <p:sldId id="265" r:id="rId3"/>
    <p:sldId id="803" r:id="rId4"/>
    <p:sldId id="734" r:id="rId5"/>
    <p:sldId id="927" r:id="rId6"/>
    <p:sldId id="944" r:id="rId7"/>
    <p:sldId id="932" r:id="rId8"/>
    <p:sldId id="830" r:id="rId9"/>
    <p:sldId id="958" r:id="rId10"/>
    <p:sldId id="935" r:id="rId11"/>
    <p:sldId id="938" r:id="rId12"/>
    <p:sldId id="939" r:id="rId13"/>
    <p:sldId id="959" r:id="rId14"/>
    <p:sldId id="940" r:id="rId15"/>
    <p:sldId id="924" r:id="rId16"/>
    <p:sldId id="834" r:id="rId17"/>
    <p:sldId id="523" r:id="rId18"/>
    <p:sldId id="522" r:id="rId19"/>
    <p:sldId id="694" r:id="rId20"/>
    <p:sldId id="836" r:id="rId21"/>
    <p:sldId id="837" r:id="rId22"/>
    <p:sldId id="942" r:id="rId23"/>
    <p:sldId id="945" r:id="rId24"/>
    <p:sldId id="946" r:id="rId25"/>
    <p:sldId id="948" r:id="rId26"/>
    <p:sldId id="949" r:id="rId27"/>
    <p:sldId id="950" r:id="rId28"/>
    <p:sldId id="951" r:id="rId29"/>
    <p:sldId id="952" r:id="rId30"/>
    <p:sldId id="953" r:id="rId31"/>
    <p:sldId id="954" r:id="rId32"/>
    <p:sldId id="955" r:id="rId33"/>
    <p:sldId id="956" r:id="rId34"/>
    <p:sldId id="957" r:id="rId35"/>
    <p:sldId id="961" r:id="rId3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itosman" initials="uoy" lastIdx="1" clrIdx="0">
    <p:extLst>
      <p:ext uri="{19B8F6BF-5375-455C-9EA6-DF929625EA0E}">
        <p15:presenceInfo xmlns:p15="http://schemas.microsoft.com/office/powerpoint/2012/main" userId="umitos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73855" autoAdjust="0"/>
  </p:normalViewPr>
  <p:slideViewPr>
    <p:cSldViewPr snapToGrid="0">
      <p:cViewPr varScale="1">
        <p:scale>
          <a:sx n="61" d="100"/>
          <a:sy n="61" d="100"/>
        </p:scale>
        <p:origin x="2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E3451-14FF-5E4C-AFFC-E87FFD9A762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A7D8D4-B71D-1C4C-9E0B-D3D96077617E}">
      <dgm:prSet phldrT="[Metin]"/>
      <dgm:spPr/>
      <dgm:t>
        <a:bodyPr/>
        <a:lstStyle/>
        <a:p>
          <a:r>
            <a:rPr lang="tr-TR" dirty="0"/>
            <a:t>İhracat (Doğrudan / Dolaylı)</a:t>
          </a:r>
        </a:p>
      </dgm:t>
    </dgm:pt>
    <dgm:pt modelId="{FE34CEF4-744F-D443-A694-25590E9D6D5A}" type="parTrans" cxnId="{1434A746-48EF-5A46-8272-4C068BA8A8F6}">
      <dgm:prSet/>
      <dgm:spPr/>
      <dgm:t>
        <a:bodyPr/>
        <a:lstStyle/>
        <a:p>
          <a:endParaRPr lang="tr-TR"/>
        </a:p>
      </dgm:t>
    </dgm:pt>
    <dgm:pt modelId="{8F7E8CBA-AEE5-464D-BC1B-E934370ADAF2}" type="sibTrans" cxnId="{1434A746-48EF-5A46-8272-4C068BA8A8F6}">
      <dgm:prSet/>
      <dgm:spPr/>
      <dgm:t>
        <a:bodyPr/>
        <a:lstStyle/>
        <a:p>
          <a:endParaRPr lang="tr-TR"/>
        </a:p>
      </dgm:t>
    </dgm:pt>
    <dgm:pt modelId="{41C59051-1D0B-CD48-AE94-72C6A393FBE5}">
      <dgm:prSet phldrT="[Metin]"/>
      <dgm:spPr/>
      <dgm:t>
        <a:bodyPr/>
        <a:lstStyle/>
        <a:p>
          <a:r>
            <a:rPr lang="tr-TR" dirty="0"/>
            <a:t>Yatırım (Fabrika / Şirket)</a:t>
          </a:r>
        </a:p>
      </dgm:t>
    </dgm:pt>
    <dgm:pt modelId="{AE85DD83-2105-6646-BB7D-BBFA29F44211}" type="parTrans" cxnId="{AD23145B-C529-2342-8AEB-5172B5EA4E72}">
      <dgm:prSet/>
      <dgm:spPr/>
      <dgm:t>
        <a:bodyPr/>
        <a:lstStyle/>
        <a:p>
          <a:endParaRPr lang="tr-TR"/>
        </a:p>
      </dgm:t>
    </dgm:pt>
    <dgm:pt modelId="{B09A7745-EBB0-F648-AFB9-18111062F58A}" type="sibTrans" cxnId="{AD23145B-C529-2342-8AEB-5172B5EA4E72}">
      <dgm:prSet/>
      <dgm:spPr/>
      <dgm:t>
        <a:bodyPr/>
        <a:lstStyle/>
        <a:p>
          <a:endParaRPr lang="tr-TR"/>
        </a:p>
      </dgm:t>
    </dgm:pt>
    <dgm:pt modelId="{70ED1302-8DA0-9E42-BBDE-054BAD437C6A}">
      <dgm:prSet phldrT="[Metin]"/>
      <dgm:spPr/>
      <dgm:t>
        <a:bodyPr/>
        <a:lstStyle/>
        <a:p>
          <a:r>
            <a:rPr lang="tr-TR" dirty="0" err="1"/>
            <a:t>Distributor</a:t>
          </a:r>
          <a:r>
            <a:rPr lang="tr-TR" dirty="0"/>
            <a:t> / Agent</a:t>
          </a:r>
        </a:p>
      </dgm:t>
    </dgm:pt>
    <dgm:pt modelId="{2F513581-23F8-AF41-A23D-8E8A9566F805}" type="parTrans" cxnId="{0FE777E0-EC47-C547-85D3-A2FAD89FE9B1}">
      <dgm:prSet/>
      <dgm:spPr/>
      <dgm:t>
        <a:bodyPr/>
        <a:lstStyle/>
        <a:p>
          <a:endParaRPr lang="tr-TR"/>
        </a:p>
      </dgm:t>
    </dgm:pt>
    <dgm:pt modelId="{9BD84243-2F31-E845-BAD3-B398BA361DDC}" type="sibTrans" cxnId="{0FE777E0-EC47-C547-85D3-A2FAD89FE9B1}">
      <dgm:prSet/>
      <dgm:spPr/>
      <dgm:t>
        <a:bodyPr/>
        <a:lstStyle/>
        <a:p>
          <a:endParaRPr lang="tr-TR"/>
        </a:p>
      </dgm:t>
    </dgm:pt>
    <dgm:pt modelId="{26169B13-378A-6C49-8E0E-EBB5F9496BE4}" type="pres">
      <dgm:prSet presAssocID="{2D0E3451-14FF-5E4C-AFFC-E87FFD9A762F}" presName="linear" presStyleCnt="0">
        <dgm:presLayoutVars>
          <dgm:dir/>
          <dgm:animLvl val="lvl"/>
          <dgm:resizeHandles val="exact"/>
        </dgm:presLayoutVars>
      </dgm:prSet>
      <dgm:spPr/>
    </dgm:pt>
    <dgm:pt modelId="{7E2A2E83-E81E-E441-8427-8C37C2FFBDC9}" type="pres">
      <dgm:prSet presAssocID="{D8A7D8D4-B71D-1C4C-9E0B-D3D96077617E}" presName="parentLin" presStyleCnt="0"/>
      <dgm:spPr/>
    </dgm:pt>
    <dgm:pt modelId="{F7180A31-5B41-E947-8B41-F4A1D38C63C8}" type="pres">
      <dgm:prSet presAssocID="{D8A7D8D4-B71D-1C4C-9E0B-D3D96077617E}" presName="parentLeftMargin" presStyleLbl="node1" presStyleIdx="0" presStyleCnt="3"/>
      <dgm:spPr/>
    </dgm:pt>
    <dgm:pt modelId="{946D679B-39F5-8942-9C3C-650B8C38EB9E}" type="pres">
      <dgm:prSet presAssocID="{D8A7D8D4-B71D-1C4C-9E0B-D3D9607761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F975BA-3CE2-D342-8205-BBB948BC76C4}" type="pres">
      <dgm:prSet presAssocID="{D8A7D8D4-B71D-1C4C-9E0B-D3D96077617E}" presName="negativeSpace" presStyleCnt="0"/>
      <dgm:spPr/>
    </dgm:pt>
    <dgm:pt modelId="{C955D8E2-2C50-C547-90D6-31A4DDE1BC84}" type="pres">
      <dgm:prSet presAssocID="{D8A7D8D4-B71D-1C4C-9E0B-D3D96077617E}" presName="childText" presStyleLbl="conFgAcc1" presStyleIdx="0" presStyleCnt="3">
        <dgm:presLayoutVars>
          <dgm:bulletEnabled val="1"/>
        </dgm:presLayoutVars>
      </dgm:prSet>
      <dgm:spPr/>
    </dgm:pt>
    <dgm:pt modelId="{A8E9BDBD-B30A-AE41-B920-B04877DED684}" type="pres">
      <dgm:prSet presAssocID="{8F7E8CBA-AEE5-464D-BC1B-E934370ADAF2}" presName="spaceBetweenRectangles" presStyleCnt="0"/>
      <dgm:spPr/>
    </dgm:pt>
    <dgm:pt modelId="{1336B4F1-32FD-1D47-A6CC-7C7B9EAEF4E2}" type="pres">
      <dgm:prSet presAssocID="{41C59051-1D0B-CD48-AE94-72C6A393FBE5}" presName="parentLin" presStyleCnt="0"/>
      <dgm:spPr/>
    </dgm:pt>
    <dgm:pt modelId="{EE897E75-7627-8243-9C35-4A9D632C589D}" type="pres">
      <dgm:prSet presAssocID="{41C59051-1D0B-CD48-AE94-72C6A393FBE5}" presName="parentLeftMargin" presStyleLbl="node1" presStyleIdx="0" presStyleCnt="3"/>
      <dgm:spPr/>
    </dgm:pt>
    <dgm:pt modelId="{DB2C968B-8CDC-EF41-9396-9DDE85D7D5AC}" type="pres">
      <dgm:prSet presAssocID="{41C59051-1D0B-CD48-AE94-72C6A393FB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C6ED3D-4B43-4242-A7D0-8B3E1CC29D6C}" type="pres">
      <dgm:prSet presAssocID="{41C59051-1D0B-CD48-AE94-72C6A393FBE5}" presName="negativeSpace" presStyleCnt="0"/>
      <dgm:spPr/>
    </dgm:pt>
    <dgm:pt modelId="{89492073-AC0F-CE4C-93EE-CC59124D449A}" type="pres">
      <dgm:prSet presAssocID="{41C59051-1D0B-CD48-AE94-72C6A393FBE5}" presName="childText" presStyleLbl="conFgAcc1" presStyleIdx="1" presStyleCnt="3">
        <dgm:presLayoutVars>
          <dgm:bulletEnabled val="1"/>
        </dgm:presLayoutVars>
      </dgm:prSet>
      <dgm:spPr/>
    </dgm:pt>
    <dgm:pt modelId="{A0CA8277-0B39-0740-875E-1D592D399D14}" type="pres">
      <dgm:prSet presAssocID="{B09A7745-EBB0-F648-AFB9-18111062F58A}" presName="spaceBetweenRectangles" presStyleCnt="0"/>
      <dgm:spPr/>
    </dgm:pt>
    <dgm:pt modelId="{0B656BEA-1305-3A48-86E9-EDA576D1200A}" type="pres">
      <dgm:prSet presAssocID="{70ED1302-8DA0-9E42-BBDE-054BAD437C6A}" presName="parentLin" presStyleCnt="0"/>
      <dgm:spPr/>
    </dgm:pt>
    <dgm:pt modelId="{A2D83592-F75A-F340-A732-62B3F93C3EDE}" type="pres">
      <dgm:prSet presAssocID="{70ED1302-8DA0-9E42-BBDE-054BAD437C6A}" presName="parentLeftMargin" presStyleLbl="node1" presStyleIdx="1" presStyleCnt="3"/>
      <dgm:spPr/>
    </dgm:pt>
    <dgm:pt modelId="{A0659D0B-36B4-8241-8C97-39123E19625F}" type="pres">
      <dgm:prSet presAssocID="{70ED1302-8DA0-9E42-BBDE-054BAD437C6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052761-AEB8-6A49-9EF7-DC3A79F58CDE}" type="pres">
      <dgm:prSet presAssocID="{70ED1302-8DA0-9E42-BBDE-054BAD437C6A}" presName="negativeSpace" presStyleCnt="0"/>
      <dgm:spPr/>
    </dgm:pt>
    <dgm:pt modelId="{0AF003C5-FABF-E047-B0FC-C36265DB1F9E}" type="pres">
      <dgm:prSet presAssocID="{70ED1302-8DA0-9E42-BBDE-054BAD437C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3D2404-0832-A946-BFE1-3FE44D95DEAE}" type="presOf" srcId="{41C59051-1D0B-CD48-AE94-72C6A393FBE5}" destId="{EE897E75-7627-8243-9C35-4A9D632C589D}" srcOrd="0" destOrd="0" presId="urn:microsoft.com/office/officeart/2005/8/layout/list1"/>
    <dgm:cxn modelId="{9AE5D73F-0E96-3445-9E48-4965E45ECA82}" type="presOf" srcId="{70ED1302-8DA0-9E42-BBDE-054BAD437C6A}" destId="{A2D83592-F75A-F340-A732-62B3F93C3EDE}" srcOrd="0" destOrd="0" presId="urn:microsoft.com/office/officeart/2005/8/layout/list1"/>
    <dgm:cxn modelId="{1434A746-48EF-5A46-8272-4C068BA8A8F6}" srcId="{2D0E3451-14FF-5E4C-AFFC-E87FFD9A762F}" destId="{D8A7D8D4-B71D-1C4C-9E0B-D3D96077617E}" srcOrd="0" destOrd="0" parTransId="{FE34CEF4-744F-D443-A694-25590E9D6D5A}" sibTransId="{8F7E8CBA-AEE5-464D-BC1B-E934370ADAF2}"/>
    <dgm:cxn modelId="{AD23145B-C529-2342-8AEB-5172B5EA4E72}" srcId="{2D0E3451-14FF-5E4C-AFFC-E87FFD9A762F}" destId="{41C59051-1D0B-CD48-AE94-72C6A393FBE5}" srcOrd="1" destOrd="0" parTransId="{AE85DD83-2105-6646-BB7D-BBFA29F44211}" sibTransId="{B09A7745-EBB0-F648-AFB9-18111062F58A}"/>
    <dgm:cxn modelId="{37587073-85F8-5F4E-A1B7-C5D20CD57E49}" type="presOf" srcId="{70ED1302-8DA0-9E42-BBDE-054BAD437C6A}" destId="{A0659D0B-36B4-8241-8C97-39123E19625F}" srcOrd="1" destOrd="0" presId="urn:microsoft.com/office/officeart/2005/8/layout/list1"/>
    <dgm:cxn modelId="{BA089277-D619-5E43-AF98-1A0A4F926ED7}" type="presOf" srcId="{41C59051-1D0B-CD48-AE94-72C6A393FBE5}" destId="{DB2C968B-8CDC-EF41-9396-9DDE85D7D5AC}" srcOrd="1" destOrd="0" presId="urn:microsoft.com/office/officeart/2005/8/layout/list1"/>
    <dgm:cxn modelId="{F0CB9E87-C438-6141-ADC2-D056A1B9A848}" type="presOf" srcId="{D8A7D8D4-B71D-1C4C-9E0B-D3D96077617E}" destId="{946D679B-39F5-8942-9C3C-650B8C38EB9E}" srcOrd="1" destOrd="0" presId="urn:microsoft.com/office/officeart/2005/8/layout/list1"/>
    <dgm:cxn modelId="{F3A3328D-3615-4B44-AB31-800F790BCD7B}" type="presOf" srcId="{2D0E3451-14FF-5E4C-AFFC-E87FFD9A762F}" destId="{26169B13-378A-6C49-8E0E-EBB5F9496BE4}" srcOrd="0" destOrd="0" presId="urn:microsoft.com/office/officeart/2005/8/layout/list1"/>
    <dgm:cxn modelId="{C37175DA-7630-A44C-9F11-016DE0E2FAC1}" type="presOf" srcId="{D8A7D8D4-B71D-1C4C-9E0B-D3D96077617E}" destId="{F7180A31-5B41-E947-8B41-F4A1D38C63C8}" srcOrd="0" destOrd="0" presId="urn:microsoft.com/office/officeart/2005/8/layout/list1"/>
    <dgm:cxn modelId="{0FE777E0-EC47-C547-85D3-A2FAD89FE9B1}" srcId="{2D0E3451-14FF-5E4C-AFFC-E87FFD9A762F}" destId="{70ED1302-8DA0-9E42-BBDE-054BAD437C6A}" srcOrd="2" destOrd="0" parTransId="{2F513581-23F8-AF41-A23D-8E8A9566F805}" sibTransId="{9BD84243-2F31-E845-BAD3-B398BA361DDC}"/>
    <dgm:cxn modelId="{C24D3FD2-FCA9-5C42-92FE-57AF911635B4}" type="presParOf" srcId="{26169B13-378A-6C49-8E0E-EBB5F9496BE4}" destId="{7E2A2E83-E81E-E441-8427-8C37C2FFBDC9}" srcOrd="0" destOrd="0" presId="urn:microsoft.com/office/officeart/2005/8/layout/list1"/>
    <dgm:cxn modelId="{CD115D48-6D4D-0641-8DF6-18DCB005F07D}" type="presParOf" srcId="{7E2A2E83-E81E-E441-8427-8C37C2FFBDC9}" destId="{F7180A31-5B41-E947-8B41-F4A1D38C63C8}" srcOrd="0" destOrd="0" presId="urn:microsoft.com/office/officeart/2005/8/layout/list1"/>
    <dgm:cxn modelId="{4C38984B-2F55-0744-877D-F4FE0CE6EBD6}" type="presParOf" srcId="{7E2A2E83-E81E-E441-8427-8C37C2FFBDC9}" destId="{946D679B-39F5-8942-9C3C-650B8C38EB9E}" srcOrd="1" destOrd="0" presId="urn:microsoft.com/office/officeart/2005/8/layout/list1"/>
    <dgm:cxn modelId="{82501262-D97A-E948-B369-EC738140D77A}" type="presParOf" srcId="{26169B13-378A-6C49-8E0E-EBB5F9496BE4}" destId="{52F975BA-3CE2-D342-8205-BBB948BC76C4}" srcOrd="1" destOrd="0" presId="urn:microsoft.com/office/officeart/2005/8/layout/list1"/>
    <dgm:cxn modelId="{4BAF9B0E-E485-304C-BB24-3BBFADE84D4A}" type="presParOf" srcId="{26169B13-378A-6C49-8E0E-EBB5F9496BE4}" destId="{C955D8E2-2C50-C547-90D6-31A4DDE1BC84}" srcOrd="2" destOrd="0" presId="urn:microsoft.com/office/officeart/2005/8/layout/list1"/>
    <dgm:cxn modelId="{B5519ACC-73D6-074F-9D94-06AC789216E9}" type="presParOf" srcId="{26169B13-378A-6C49-8E0E-EBB5F9496BE4}" destId="{A8E9BDBD-B30A-AE41-B920-B04877DED684}" srcOrd="3" destOrd="0" presId="urn:microsoft.com/office/officeart/2005/8/layout/list1"/>
    <dgm:cxn modelId="{F815F9EE-6B8C-BD46-9E60-5670EDB84FF5}" type="presParOf" srcId="{26169B13-378A-6C49-8E0E-EBB5F9496BE4}" destId="{1336B4F1-32FD-1D47-A6CC-7C7B9EAEF4E2}" srcOrd="4" destOrd="0" presId="urn:microsoft.com/office/officeart/2005/8/layout/list1"/>
    <dgm:cxn modelId="{FF7835CE-2775-2B45-A050-1F4B3893DB20}" type="presParOf" srcId="{1336B4F1-32FD-1D47-A6CC-7C7B9EAEF4E2}" destId="{EE897E75-7627-8243-9C35-4A9D632C589D}" srcOrd="0" destOrd="0" presId="urn:microsoft.com/office/officeart/2005/8/layout/list1"/>
    <dgm:cxn modelId="{FAE29E4A-BAB3-E64D-B490-F85E2282ABDF}" type="presParOf" srcId="{1336B4F1-32FD-1D47-A6CC-7C7B9EAEF4E2}" destId="{DB2C968B-8CDC-EF41-9396-9DDE85D7D5AC}" srcOrd="1" destOrd="0" presId="urn:microsoft.com/office/officeart/2005/8/layout/list1"/>
    <dgm:cxn modelId="{DA9CEC48-644F-1240-B1C0-271D8A7816C7}" type="presParOf" srcId="{26169B13-378A-6C49-8E0E-EBB5F9496BE4}" destId="{19C6ED3D-4B43-4242-A7D0-8B3E1CC29D6C}" srcOrd="5" destOrd="0" presId="urn:microsoft.com/office/officeart/2005/8/layout/list1"/>
    <dgm:cxn modelId="{7AB3BEA6-C747-AB45-B1C6-6EF4A125F23A}" type="presParOf" srcId="{26169B13-378A-6C49-8E0E-EBB5F9496BE4}" destId="{89492073-AC0F-CE4C-93EE-CC59124D449A}" srcOrd="6" destOrd="0" presId="urn:microsoft.com/office/officeart/2005/8/layout/list1"/>
    <dgm:cxn modelId="{84203DCD-2E8C-8B48-9BB3-F779A815CFF9}" type="presParOf" srcId="{26169B13-378A-6C49-8E0E-EBB5F9496BE4}" destId="{A0CA8277-0B39-0740-875E-1D592D399D14}" srcOrd="7" destOrd="0" presId="urn:microsoft.com/office/officeart/2005/8/layout/list1"/>
    <dgm:cxn modelId="{F33D296D-2BF0-2044-9636-0A15298470F8}" type="presParOf" srcId="{26169B13-378A-6C49-8E0E-EBB5F9496BE4}" destId="{0B656BEA-1305-3A48-86E9-EDA576D1200A}" srcOrd="8" destOrd="0" presId="urn:microsoft.com/office/officeart/2005/8/layout/list1"/>
    <dgm:cxn modelId="{D28C674E-EB65-CE42-863C-049B057DE16D}" type="presParOf" srcId="{0B656BEA-1305-3A48-86E9-EDA576D1200A}" destId="{A2D83592-F75A-F340-A732-62B3F93C3EDE}" srcOrd="0" destOrd="0" presId="urn:microsoft.com/office/officeart/2005/8/layout/list1"/>
    <dgm:cxn modelId="{6B20D018-01FE-7D47-A007-CD48D14E5563}" type="presParOf" srcId="{0B656BEA-1305-3A48-86E9-EDA576D1200A}" destId="{A0659D0B-36B4-8241-8C97-39123E19625F}" srcOrd="1" destOrd="0" presId="urn:microsoft.com/office/officeart/2005/8/layout/list1"/>
    <dgm:cxn modelId="{B09D59BB-E655-FF4F-8CF6-5B3B56F71E23}" type="presParOf" srcId="{26169B13-378A-6C49-8E0E-EBB5F9496BE4}" destId="{8E052761-AEB8-6A49-9EF7-DC3A79F58CDE}" srcOrd="9" destOrd="0" presId="urn:microsoft.com/office/officeart/2005/8/layout/list1"/>
    <dgm:cxn modelId="{4C21506D-E3A0-EF44-A90C-8942A52FFDE7}" type="presParOf" srcId="{26169B13-378A-6C49-8E0E-EBB5F9496BE4}" destId="{0AF003C5-FABF-E047-B0FC-C36265DB1F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609A12-FDF2-B547-B086-8A7B301BB6FC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F3208DB-AD01-C248-8E3E-CFDB4DED9512}">
      <dgm:prSet phldrT="[Metin]" custT="1"/>
      <dgm:spPr/>
      <dgm:t>
        <a:bodyPr/>
        <a:lstStyle/>
        <a:p>
          <a:r>
            <a:rPr lang="tr-TR" sz="1800" dirty="0"/>
            <a:t>Renkler</a:t>
          </a:r>
        </a:p>
      </dgm:t>
    </dgm:pt>
    <dgm:pt modelId="{B67860F1-3706-8049-B758-EFDC45BA4035}" type="parTrans" cxnId="{64132D89-6958-CA4E-837D-225A85921D02}">
      <dgm:prSet/>
      <dgm:spPr/>
      <dgm:t>
        <a:bodyPr/>
        <a:lstStyle/>
        <a:p>
          <a:endParaRPr lang="tr-TR"/>
        </a:p>
      </dgm:t>
    </dgm:pt>
    <dgm:pt modelId="{6DE546DF-D2C4-4E4B-9A61-DA143967B88B}" type="sibTrans" cxnId="{64132D89-6958-CA4E-837D-225A85921D02}">
      <dgm:prSet/>
      <dgm:spPr/>
      <dgm:t>
        <a:bodyPr/>
        <a:lstStyle/>
        <a:p>
          <a:endParaRPr lang="tr-TR"/>
        </a:p>
      </dgm:t>
    </dgm:pt>
    <dgm:pt modelId="{6D3358BD-7885-5948-A868-CB8892352973}">
      <dgm:prSet phldrT="[Metin]" custT="1"/>
      <dgm:spPr/>
      <dgm:t>
        <a:bodyPr/>
        <a:lstStyle/>
        <a:p>
          <a:r>
            <a:rPr lang="tr-TR" sz="1800" dirty="0"/>
            <a:t>Tat ve Koku</a:t>
          </a:r>
        </a:p>
      </dgm:t>
    </dgm:pt>
    <dgm:pt modelId="{A0BAC39F-404B-914A-B29C-D392732E2AEC}" type="parTrans" cxnId="{57B5EE86-8EEC-E548-A52E-ADE10B9BFC49}">
      <dgm:prSet/>
      <dgm:spPr/>
      <dgm:t>
        <a:bodyPr/>
        <a:lstStyle/>
        <a:p>
          <a:endParaRPr lang="tr-TR"/>
        </a:p>
      </dgm:t>
    </dgm:pt>
    <dgm:pt modelId="{FC845687-FAAB-E941-8F9D-06164CEDEE88}" type="sibTrans" cxnId="{57B5EE86-8EEC-E548-A52E-ADE10B9BFC49}">
      <dgm:prSet/>
      <dgm:spPr/>
      <dgm:t>
        <a:bodyPr/>
        <a:lstStyle/>
        <a:p>
          <a:endParaRPr lang="tr-TR"/>
        </a:p>
      </dgm:t>
    </dgm:pt>
    <dgm:pt modelId="{58457309-4EBA-7F45-90DF-320982C55D8F}">
      <dgm:prSet phldrT="[Metin]" custT="1"/>
      <dgm:spPr/>
      <dgm:t>
        <a:bodyPr/>
        <a:lstStyle/>
        <a:p>
          <a:r>
            <a:rPr lang="tr-TR" sz="1800" dirty="0"/>
            <a:t>Boyut</a:t>
          </a:r>
        </a:p>
      </dgm:t>
    </dgm:pt>
    <dgm:pt modelId="{DCDC26A3-62EB-704A-995D-346DD5A75183}" type="parTrans" cxnId="{17EB366D-928A-9940-B9CF-F3CA6178F8D1}">
      <dgm:prSet/>
      <dgm:spPr/>
      <dgm:t>
        <a:bodyPr/>
        <a:lstStyle/>
        <a:p>
          <a:endParaRPr lang="tr-TR"/>
        </a:p>
      </dgm:t>
    </dgm:pt>
    <dgm:pt modelId="{014FE5D7-913F-5B4E-9D4A-B8C96EFF0230}" type="sibTrans" cxnId="{17EB366D-928A-9940-B9CF-F3CA6178F8D1}">
      <dgm:prSet/>
      <dgm:spPr/>
      <dgm:t>
        <a:bodyPr/>
        <a:lstStyle/>
        <a:p>
          <a:endParaRPr lang="tr-TR"/>
        </a:p>
      </dgm:t>
    </dgm:pt>
    <dgm:pt modelId="{9980C255-53D9-2247-828A-46172F1B6243}">
      <dgm:prSet phldrT="[Metin]" custT="1"/>
      <dgm:spPr/>
      <dgm:t>
        <a:bodyPr/>
        <a:lstStyle/>
        <a:p>
          <a:r>
            <a:rPr lang="tr-TR" sz="1800" dirty="0"/>
            <a:t>Dizayn</a:t>
          </a:r>
        </a:p>
      </dgm:t>
    </dgm:pt>
    <dgm:pt modelId="{613852A9-1E9D-994E-93C1-48743CF9DCAC}" type="parTrans" cxnId="{9FE27DFA-15DA-FB4B-BF7F-C7DD229B67B8}">
      <dgm:prSet/>
      <dgm:spPr/>
      <dgm:t>
        <a:bodyPr/>
        <a:lstStyle/>
        <a:p>
          <a:endParaRPr lang="tr-TR"/>
        </a:p>
      </dgm:t>
    </dgm:pt>
    <dgm:pt modelId="{8A9274E2-4FE6-5D40-A024-69DEF3DAAA53}" type="sibTrans" cxnId="{9FE27DFA-15DA-FB4B-BF7F-C7DD229B67B8}">
      <dgm:prSet/>
      <dgm:spPr/>
      <dgm:t>
        <a:bodyPr/>
        <a:lstStyle/>
        <a:p>
          <a:endParaRPr lang="tr-TR"/>
        </a:p>
      </dgm:t>
    </dgm:pt>
    <dgm:pt modelId="{2E842732-B9B2-6946-A563-608569AE7E6C}">
      <dgm:prSet phldrT="[Metin]" custT="1"/>
      <dgm:spPr/>
      <dgm:t>
        <a:bodyPr/>
        <a:lstStyle/>
        <a:p>
          <a:r>
            <a:rPr lang="tr-TR" sz="1800" dirty="0"/>
            <a:t> Malzeme</a:t>
          </a:r>
        </a:p>
      </dgm:t>
    </dgm:pt>
    <dgm:pt modelId="{6764D132-F97D-A442-9D23-E74697AF6C48}" type="parTrans" cxnId="{AFC94954-9132-464E-8719-AB064789203F}">
      <dgm:prSet/>
      <dgm:spPr/>
      <dgm:t>
        <a:bodyPr/>
        <a:lstStyle/>
        <a:p>
          <a:endParaRPr lang="tr-TR"/>
        </a:p>
      </dgm:t>
    </dgm:pt>
    <dgm:pt modelId="{ADFA3A4D-34DB-1447-9ABD-0559802EA5A2}" type="sibTrans" cxnId="{AFC94954-9132-464E-8719-AB064789203F}">
      <dgm:prSet/>
      <dgm:spPr/>
      <dgm:t>
        <a:bodyPr/>
        <a:lstStyle/>
        <a:p>
          <a:endParaRPr lang="tr-TR"/>
        </a:p>
      </dgm:t>
    </dgm:pt>
    <dgm:pt modelId="{BF7643F9-B9C2-4645-B1D8-5866777A330C}">
      <dgm:prSet/>
      <dgm:spPr/>
      <dgm:t>
        <a:bodyPr/>
        <a:lstStyle/>
        <a:p>
          <a:r>
            <a:rPr lang="tr-TR" dirty="0"/>
            <a:t>Kullanım</a:t>
          </a:r>
        </a:p>
      </dgm:t>
    </dgm:pt>
    <dgm:pt modelId="{E38CDEEA-CFA5-B040-BEE8-4C1C8FFAFAB4}" type="parTrans" cxnId="{C61763F4-D03C-1347-814A-7FA5041C5B2A}">
      <dgm:prSet/>
      <dgm:spPr/>
      <dgm:t>
        <a:bodyPr/>
        <a:lstStyle/>
        <a:p>
          <a:endParaRPr lang="tr-TR"/>
        </a:p>
      </dgm:t>
    </dgm:pt>
    <dgm:pt modelId="{44688276-47C8-6541-9B52-6CD62CFC8270}" type="sibTrans" cxnId="{C61763F4-D03C-1347-814A-7FA5041C5B2A}">
      <dgm:prSet/>
      <dgm:spPr/>
      <dgm:t>
        <a:bodyPr/>
        <a:lstStyle/>
        <a:p>
          <a:endParaRPr lang="tr-TR"/>
        </a:p>
      </dgm:t>
    </dgm:pt>
    <dgm:pt modelId="{2FC0C4A2-0687-854D-BF18-DD5E338E757E}">
      <dgm:prSet/>
      <dgm:spPr/>
      <dgm:t>
        <a:bodyPr/>
        <a:lstStyle/>
        <a:p>
          <a:r>
            <a:rPr lang="tr-TR" dirty="0"/>
            <a:t>Paketleme</a:t>
          </a:r>
        </a:p>
      </dgm:t>
    </dgm:pt>
    <dgm:pt modelId="{8200FADB-5B4D-9448-8D27-9E9D5F4F27A6}" type="parTrans" cxnId="{959ABC47-17F8-6340-9D82-01314934BAD4}">
      <dgm:prSet/>
      <dgm:spPr/>
      <dgm:t>
        <a:bodyPr/>
        <a:lstStyle/>
        <a:p>
          <a:endParaRPr lang="tr-TR"/>
        </a:p>
      </dgm:t>
    </dgm:pt>
    <dgm:pt modelId="{50438E61-8231-EB44-9A27-DA15FAE54AB2}" type="sibTrans" cxnId="{959ABC47-17F8-6340-9D82-01314934BAD4}">
      <dgm:prSet/>
      <dgm:spPr/>
      <dgm:t>
        <a:bodyPr/>
        <a:lstStyle/>
        <a:p>
          <a:endParaRPr lang="tr-TR"/>
        </a:p>
      </dgm:t>
    </dgm:pt>
    <dgm:pt modelId="{11317015-34C6-EC4F-BC34-31A865AC5F02}">
      <dgm:prSet/>
      <dgm:spPr/>
      <dgm:t>
        <a:bodyPr/>
        <a:lstStyle/>
        <a:p>
          <a:r>
            <a:rPr lang="tr-TR" dirty="0"/>
            <a:t>Ambalaj tasarım</a:t>
          </a:r>
        </a:p>
      </dgm:t>
    </dgm:pt>
    <dgm:pt modelId="{A3CBFA5D-1B71-A74A-8E9C-D1CD881104F6}" type="parTrans" cxnId="{5502678C-CA66-7B4A-B7F0-93FB75A12E81}">
      <dgm:prSet/>
      <dgm:spPr/>
      <dgm:t>
        <a:bodyPr/>
        <a:lstStyle/>
        <a:p>
          <a:endParaRPr lang="tr-TR"/>
        </a:p>
      </dgm:t>
    </dgm:pt>
    <dgm:pt modelId="{8C9B0E4C-FDE7-E04B-82A5-5ADC3966F9C1}" type="sibTrans" cxnId="{5502678C-CA66-7B4A-B7F0-93FB75A12E81}">
      <dgm:prSet/>
      <dgm:spPr/>
      <dgm:t>
        <a:bodyPr/>
        <a:lstStyle/>
        <a:p>
          <a:endParaRPr lang="tr-TR"/>
        </a:p>
      </dgm:t>
    </dgm:pt>
    <dgm:pt modelId="{B46996E4-961B-AC46-AB5A-E1D5EECB53A8}">
      <dgm:prSet/>
      <dgm:spPr/>
      <dgm:t>
        <a:bodyPr/>
        <a:lstStyle/>
        <a:p>
          <a:r>
            <a:rPr lang="tr-TR" dirty="0"/>
            <a:t>Garanti süresi</a:t>
          </a:r>
        </a:p>
      </dgm:t>
    </dgm:pt>
    <dgm:pt modelId="{5BE2C878-9337-C849-8847-4F25641B3BF5}" type="parTrans" cxnId="{AB9ABE8C-4021-2847-BBC7-BBCB990FBE0C}">
      <dgm:prSet/>
      <dgm:spPr/>
      <dgm:t>
        <a:bodyPr/>
        <a:lstStyle/>
        <a:p>
          <a:endParaRPr lang="tr-TR"/>
        </a:p>
      </dgm:t>
    </dgm:pt>
    <dgm:pt modelId="{4B47D42E-161D-4045-AF46-F555973BFBEA}" type="sibTrans" cxnId="{AB9ABE8C-4021-2847-BBC7-BBCB990FBE0C}">
      <dgm:prSet/>
      <dgm:spPr/>
      <dgm:t>
        <a:bodyPr/>
        <a:lstStyle/>
        <a:p>
          <a:endParaRPr lang="tr-TR"/>
        </a:p>
      </dgm:t>
    </dgm:pt>
    <dgm:pt modelId="{F696917B-C653-CF44-8E36-8C06C9D40575}">
      <dgm:prSet custT="1"/>
      <dgm:spPr/>
      <dgm:t>
        <a:bodyPr/>
        <a:lstStyle/>
        <a:p>
          <a:r>
            <a:rPr lang="tr-TR" sz="1800" dirty="0"/>
            <a:t>Menşe etkisi</a:t>
          </a:r>
        </a:p>
      </dgm:t>
    </dgm:pt>
    <dgm:pt modelId="{9C59FC5D-CE42-6E45-9511-0851B3FF2099}" type="parTrans" cxnId="{2D8C6F23-89BC-E74A-9033-C9E358757A69}">
      <dgm:prSet/>
      <dgm:spPr/>
      <dgm:t>
        <a:bodyPr/>
        <a:lstStyle/>
        <a:p>
          <a:endParaRPr lang="tr-TR"/>
        </a:p>
      </dgm:t>
    </dgm:pt>
    <dgm:pt modelId="{B0CE5679-D069-4549-A0D8-B8CD31EF8B3C}" type="sibTrans" cxnId="{2D8C6F23-89BC-E74A-9033-C9E358757A69}">
      <dgm:prSet/>
      <dgm:spPr/>
      <dgm:t>
        <a:bodyPr/>
        <a:lstStyle/>
        <a:p>
          <a:endParaRPr lang="tr-TR"/>
        </a:p>
      </dgm:t>
    </dgm:pt>
    <dgm:pt modelId="{1BDDC2D7-4EBB-F140-BBE2-FFF4BF01B9E2}" type="pres">
      <dgm:prSet presAssocID="{34609A12-FDF2-B547-B086-8A7B301BB6FC}" presName="cycle" presStyleCnt="0">
        <dgm:presLayoutVars>
          <dgm:dir/>
          <dgm:resizeHandles val="exact"/>
        </dgm:presLayoutVars>
      </dgm:prSet>
      <dgm:spPr/>
    </dgm:pt>
    <dgm:pt modelId="{CE407974-2F38-5F48-B3EE-D9A004DAC72D}" type="pres">
      <dgm:prSet presAssocID="{9F3208DB-AD01-C248-8E3E-CFDB4DED9512}" presName="node" presStyleLbl="node1" presStyleIdx="0" presStyleCnt="10" custScaleX="132267" custScaleY="178232">
        <dgm:presLayoutVars>
          <dgm:bulletEnabled val="1"/>
        </dgm:presLayoutVars>
      </dgm:prSet>
      <dgm:spPr/>
    </dgm:pt>
    <dgm:pt modelId="{7B1E0E79-8955-EB40-AEAC-8C7290F88564}" type="pres">
      <dgm:prSet presAssocID="{9F3208DB-AD01-C248-8E3E-CFDB4DED9512}" presName="spNode" presStyleCnt="0"/>
      <dgm:spPr/>
    </dgm:pt>
    <dgm:pt modelId="{92C40924-A746-AF40-8AC2-E7D8BB875919}" type="pres">
      <dgm:prSet presAssocID="{6DE546DF-D2C4-4E4B-9A61-DA143967B88B}" presName="sibTrans" presStyleLbl="sibTrans1D1" presStyleIdx="0" presStyleCnt="10"/>
      <dgm:spPr/>
    </dgm:pt>
    <dgm:pt modelId="{00683BA3-A849-744A-9D5E-96A725A8EA12}" type="pres">
      <dgm:prSet presAssocID="{6D3358BD-7885-5948-A868-CB8892352973}" presName="node" presStyleLbl="node1" presStyleIdx="1" presStyleCnt="10" custScaleX="121211" custScaleY="176950">
        <dgm:presLayoutVars>
          <dgm:bulletEnabled val="1"/>
        </dgm:presLayoutVars>
      </dgm:prSet>
      <dgm:spPr/>
    </dgm:pt>
    <dgm:pt modelId="{229D17F3-8894-A041-85BB-717DF468728A}" type="pres">
      <dgm:prSet presAssocID="{6D3358BD-7885-5948-A868-CB8892352973}" presName="spNode" presStyleCnt="0"/>
      <dgm:spPr/>
    </dgm:pt>
    <dgm:pt modelId="{2C626046-9BA0-9B49-8992-C5430E4D5B52}" type="pres">
      <dgm:prSet presAssocID="{FC845687-FAAB-E941-8F9D-06164CEDEE88}" presName="sibTrans" presStyleLbl="sibTrans1D1" presStyleIdx="1" presStyleCnt="10"/>
      <dgm:spPr/>
    </dgm:pt>
    <dgm:pt modelId="{A71EE483-7385-DA4E-AF2C-9EE1F05FF184}" type="pres">
      <dgm:prSet presAssocID="{58457309-4EBA-7F45-90DF-320982C55D8F}" presName="node" presStyleLbl="node1" presStyleIdx="2" presStyleCnt="10" custScaleX="135717" custScaleY="178911">
        <dgm:presLayoutVars>
          <dgm:bulletEnabled val="1"/>
        </dgm:presLayoutVars>
      </dgm:prSet>
      <dgm:spPr/>
    </dgm:pt>
    <dgm:pt modelId="{AD404B19-573D-9340-BF1E-19E85762FCBA}" type="pres">
      <dgm:prSet presAssocID="{58457309-4EBA-7F45-90DF-320982C55D8F}" presName="spNode" presStyleCnt="0"/>
      <dgm:spPr/>
    </dgm:pt>
    <dgm:pt modelId="{7684A405-7977-9B48-A630-91D10FF48743}" type="pres">
      <dgm:prSet presAssocID="{014FE5D7-913F-5B4E-9D4A-B8C96EFF0230}" presName="sibTrans" presStyleLbl="sibTrans1D1" presStyleIdx="2" presStyleCnt="10"/>
      <dgm:spPr/>
    </dgm:pt>
    <dgm:pt modelId="{03D2EF0E-53F2-1047-B868-81F17FD4C965}" type="pres">
      <dgm:prSet presAssocID="{9980C255-53D9-2247-828A-46172F1B6243}" presName="node" presStyleLbl="node1" presStyleIdx="3" presStyleCnt="10" custScaleX="137576" custScaleY="166243">
        <dgm:presLayoutVars>
          <dgm:bulletEnabled val="1"/>
        </dgm:presLayoutVars>
      </dgm:prSet>
      <dgm:spPr/>
    </dgm:pt>
    <dgm:pt modelId="{CDE0C99A-7C56-B341-814B-E2A2449A6811}" type="pres">
      <dgm:prSet presAssocID="{9980C255-53D9-2247-828A-46172F1B6243}" presName="spNode" presStyleCnt="0"/>
      <dgm:spPr/>
    </dgm:pt>
    <dgm:pt modelId="{DECC070F-8CC0-754B-913B-6FE5F88E0055}" type="pres">
      <dgm:prSet presAssocID="{8A9274E2-4FE6-5D40-A024-69DEF3DAAA53}" presName="sibTrans" presStyleLbl="sibTrans1D1" presStyleIdx="3" presStyleCnt="10"/>
      <dgm:spPr/>
    </dgm:pt>
    <dgm:pt modelId="{3DD609A3-8D1D-D541-9DA1-7F0DE90FDF75}" type="pres">
      <dgm:prSet presAssocID="{2E842732-B9B2-6946-A563-608569AE7E6C}" presName="node" presStyleLbl="node1" presStyleIdx="4" presStyleCnt="10" custScaleX="130399" custScaleY="163281">
        <dgm:presLayoutVars>
          <dgm:bulletEnabled val="1"/>
        </dgm:presLayoutVars>
      </dgm:prSet>
      <dgm:spPr/>
    </dgm:pt>
    <dgm:pt modelId="{6E195410-ABFD-0A4D-A91B-D8867933B4AE}" type="pres">
      <dgm:prSet presAssocID="{2E842732-B9B2-6946-A563-608569AE7E6C}" presName="spNode" presStyleCnt="0"/>
      <dgm:spPr/>
    </dgm:pt>
    <dgm:pt modelId="{A604D909-D53C-F243-A902-88F78165C3BB}" type="pres">
      <dgm:prSet presAssocID="{ADFA3A4D-34DB-1447-9ABD-0559802EA5A2}" presName="sibTrans" presStyleLbl="sibTrans1D1" presStyleIdx="4" presStyleCnt="10"/>
      <dgm:spPr/>
    </dgm:pt>
    <dgm:pt modelId="{E6765E87-18FA-F441-85A4-663E96E7BF63}" type="pres">
      <dgm:prSet presAssocID="{BF7643F9-B9C2-4645-B1D8-5866777A330C}" presName="node" presStyleLbl="node1" presStyleIdx="5" presStyleCnt="10" custScaleX="141455" custScaleY="161731">
        <dgm:presLayoutVars>
          <dgm:bulletEnabled val="1"/>
        </dgm:presLayoutVars>
      </dgm:prSet>
      <dgm:spPr/>
    </dgm:pt>
    <dgm:pt modelId="{118C687A-35D2-FC46-8EB3-C66893679EDA}" type="pres">
      <dgm:prSet presAssocID="{BF7643F9-B9C2-4645-B1D8-5866777A330C}" presName="spNode" presStyleCnt="0"/>
      <dgm:spPr/>
    </dgm:pt>
    <dgm:pt modelId="{064C4A6B-A980-5747-8881-EEB317DBFEA8}" type="pres">
      <dgm:prSet presAssocID="{44688276-47C8-6541-9B52-6CD62CFC8270}" presName="sibTrans" presStyleLbl="sibTrans1D1" presStyleIdx="5" presStyleCnt="10"/>
      <dgm:spPr/>
    </dgm:pt>
    <dgm:pt modelId="{7B4BFE59-C405-A040-A517-BC761098425B}" type="pres">
      <dgm:prSet presAssocID="{2FC0C4A2-0687-854D-BF18-DD5E338E757E}" presName="node" presStyleLbl="node1" presStyleIdx="6" presStyleCnt="10" custScaleX="141889" custScaleY="165238">
        <dgm:presLayoutVars>
          <dgm:bulletEnabled val="1"/>
        </dgm:presLayoutVars>
      </dgm:prSet>
      <dgm:spPr/>
    </dgm:pt>
    <dgm:pt modelId="{8BDAA707-044B-7D4D-A2AC-96120B439EA3}" type="pres">
      <dgm:prSet presAssocID="{2FC0C4A2-0687-854D-BF18-DD5E338E757E}" presName="spNode" presStyleCnt="0"/>
      <dgm:spPr/>
    </dgm:pt>
    <dgm:pt modelId="{40567404-2F1B-3A4E-B287-F9A6B09A0FDC}" type="pres">
      <dgm:prSet presAssocID="{50438E61-8231-EB44-9A27-DA15FAE54AB2}" presName="sibTrans" presStyleLbl="sibTrans1D1" presStyleIdx="6" presStyleCnt="10"/>
      <dgm:spPr/>
    </dgm:pt>
    <dgm:pt modelId="{FE508EA7-6E32-484D-A63D-441719546122}" type="pres">
      <dgm:prSet presAssocID="{11317015-34C6-EC4F-BC34-31A865AC5F02}" presName="node" presStyleLbl="node1" presStyleIdx="7" presStyleCnt="10" custScaleX="134805" custScaleY="172493">
        <dgm:presLayoutVars>
          <dgm:bulletEnabled val="1"/>
        </dgm:presLayoutVars>
      </dgm:prSet>
      <dgm:spPr/>
    </dgm:pt>
    <dgm:pt modelId="{DFA8627F-F6EE-004C-A819-EB14F12297D0}" type="pres">
      <dgm:prSet presAssocID="{11317015-34C6-EC4F-BC34-31A865AC5F02}" presName="spNode" presStyleCnt="0"/>
      <dgm:spPr/>
    </dgm:pt>
    <dgm:pt modelId="{0C45576A-B595-A447-A4AD-F36B3E0906D4}" type="pres">
      <dgm:prSet presAssocID="{8C9B0E4C-FDE7-E04B-82A5-5ADC3966F9C1}" presName="sibTrans" presStyleLbl="sibTrans1D1" presStyleIdx="7" presStyleCnt="10"/>
      <dgm:spPr/>
    </dgm:pt>
    <dgm:pt modelId="{E1058C2D-A7C0-F947-9AC6-F7F19E7E93E7}" type="pres">
      <dgm:prSet presAssocID="{B46996E4-961B-AC46-AB5A-E1D5EECB53A8}" presName="node" presStyleLbl="node1" presStyleIdx="8" presStyleCnt="10" custScaleX="155802" custScaleY="175315">
        <dgm:presLayoutVars>
          <dgm:bulletEnabled val="1"/>
        </dgm:presLayoutVars>
      </dgm:prSet>
      <dgm:spPr/>
    </dgm:pt>
    <dgm:pt modelId="{D80A9111-6A60-DE4E-B12D-C6BDF0DDDB90}" type="pres">
      <dgm:prSet presAssocID="{B46996E4-961B-AC46-AB5A-E1D5EECB53A8}" presName="spNode" presStyleCnt="0"/>
      <dgm:spPr/>
    </dgm:pt>
    <dgm:pt modelId="{DFA3A323-BA27-F441-823A-898ADDF32AB8}" type="pres">
      <dgm:prSet presAssocID="{4B47D42E-161D-4045-AF46-F555973BFBEA}" presName="sibTrans" presStyleLbl="sibTrans1D1" presStyleIdx="8" presStyleCnt="10"/>
      <dgm:spPr/>
    </dgm:pt>
    <dgm:pt modelId="{156DC0EF-8A4C-BC45-92BF-B440853A6A32}" type="pres">
      <dgm:prSet presAssocID="{F696917B-C653-CF44-8E36-8C06C9D40575}" presName="node" presStyleLbl="node1" presStyleIdx="9" presStyleCnt="10" custScaleX="142995" custScaleY="171758">
        <dgm:presLayoutVars>
          <dgm:bulletEnabled val="1"/>
        </dgm:presLayoutVars>
      </dgm:prSet>
      <dgm:spPr/>
    </dgm:pt>
    <dgm:pt modelId="{A00D0CFE-346D-404B-917E-2BD231CABBCF}" type="pres">
      <dgm:prSet presAssocID="{F696917B-C653-CF44-8E36-8C06C9D40575}" presName="spNode" presStyleCnt="0"/>
      <dgm:spPr/>
    </dgm:pt>
    <dgm:pt modelId="{7A2A5845-9B07-D249-B0A5-B38CEB024601}" type="pres">
      <dgm:prSet presAssocID="{B0CE5679-D069-4549-A0D8-B8CD31EF8B3C}" presName="sibTrans" presStyleLbl="sibTrans1D1" presStyleIdx="9" presStyleCnt="10"/>
      <dgm:spPr/>
    </dgm:pt>
  </dgm:ptLst>
  <dgm:cxnLst>
    <dgm:cxn modelId="{F2551E00-51B5-B04E-AE02-D47B1F657829}" type="presOf" srcId="{9F3208DB-AD01-C248-8E3E-CFDB4DED9512}" destId="{CE407974-2F38-5F48-B3EE-D9A004DAC72D}" srcOrd="0" destOrd="0" presId="urn:microsoft.com/office/officeart/2005/8/layout/cycle6"/>
    <dgm:cxn modelId="{8FFDA202-E57D-1244-98E7-25DEB61768BF}" type="presOf" srcId="{ADFA3A4D-34DB-1447-9ABD-0559802EA5A2}" destId="{A604D909-D53C-F243-A902-88F78165C3BB}" srcOrd="0" destOrd="0" presId="urn:microsoft.com/office/officeart/2005/8/layout/cycle6"/>
    <dgm:cxn modelId="{48267E16-A17A-EB4A-8144-F16BFF88BAA7}" type="presOf" srcId="{9980C255-53D9-2247-828A-46172F1B6243}" destId="{03D2EF0E-53F2-1047-B868-81F17FD4C965}" srcOrd="0" destOrd="0" presId="urn:microsoft.com/office/officeart/2005/8/layout/cycle6"/>
    <dgm:cxn modelId="{2D8C6F23-89BC-E74A-9033-C9E358757A69}" srcId="{34609A12-FDF2-B547-B086-8A7B301BB6FC}" destId="{F696917B-C653-CF44-8E36-8C06C9D40575}" srcOrd="9" destOrd="0" parTransId="{9C59FC5D-CE42-6E45-9511-0851B3FF2099}" sibTransId="{B0CE5679-D069-4549-A0D8-B8CD31EF8B3C}"/>
    <dgm:cxn modelId="{197FC723-1D52-BC4D-8DEF-F694924D8785}" type="presOf" srcId="{34609A12-FDF2-B547-B086-8A7B301BB6FC}" destId="{1BDDC2D7-4EBB-F140-BBE2-FFF4BF01B9E2}" srcOrd="0" destOrd="0" presId="urn:microsoft.com/office/officeart/2005/8/layout/cycle6"/>
    <dgm:cxn modelId="{E5F8D035-6796-5B4E-8A93-0871B0177BF9}" type="presOf" srcId="{11317015-34C6-EC4F-BC34-31A865AC5F02}" destId="{FE508EA7-6E32-484D-A63D-441719546122}" srcOrd="0" destOrd="0" presId="urn:microsoft.com/office/officeart/2005/8/layout/cycle6"/>
    <dgm:cxn modelId="{81E78640-C4E2-EB4C-9865-34C922FFE9D7}" type="presOf" srcId="{B46996E4-961B-AC46-AB5A-E1D5EECB53A8}" destId="{E1058C2D-A7C0-F947-9AC6-F7F19E7E93E7}" srcOrd="0" destOrd="0" presId="urn:microsoft.com/office/officeart/2005/8/layout/cycle6"/>
    <dgm:cxn modelId="{959ABC47-17F8-6340-9D82-01314934BAD4}" srcId="{34609A12-FDF2-B547-B086-8A7B301BB6FC}" destId="{2FC0C4A2-0687-854D-BF18-DD5E338E757E}" srcOrd="6" destOrd="0" parTransId="{8200FADB-5B4D-9448-8D27-9E9D5F4F27A6}" sibTransId="{50438E61-8231-EB44-9A27-DA15FAE54AB2}"/>
    <dgm:cxn modelId="{0A173E4A-DD84-1042-8FF0-A3FDA71980B9}" type="presOf" srcId="{6D3358BD-7885-5948-A868-CB8892352973}" destId="{00683BA3-A849-744A-9D5E-96A725A8EA12}" srcOrd="0" destOrd="0" presId="urn:microsoft.com/office/officeart/2005/8/layout/cycle6"/>
    <dgm:cxn modelId="{19F6244C-14D1-C849-B5C4-57CD62323E17}" type="presOf" srcId="{58457309-4EBA-7F45-90DF-320982C55D8F}" destId="{A71EE483-7385-DA4E-AF2C-9EE1F05FF184}" srcOrd="0" destOrd="0" presId="urn:microsoft.com/office/officeart/2005/8/layout/cycle6"/>
    <dgm:cxn modelId="{AFC94954-9132-464E-8719-AB064789203F}" srcId="{34609A12-FDF2-B547-B086-8A7B301BB6FC}" destId="{2E842732-B9B2-6946-A563-608569AE7E6C}" srcOrd="4" destOrd="0" parTransId="{6764D132-F97D-A442-9D23-E74697AF6C48}" sibTransId="{ADFA3A4D-34DB-1447-9ABD-0559802EA5A2}"/>
    <dgm:cxn modelId="{C8780F56-C340-B14E-9FF0-5B59337A7439}" type="presOf" srcId="{F696917B-C653-CF44-8E36-8C06C9D40575}" destId="{156DC0EF-8A4C-BC45-92BF-B440853A6A32}" srcOrd="0" destOrd="0" presId="urn:microsoft.com/office/officeart/2005/8/layout/cycle6"/>
    <dgm:cxn modelId="{9FD9236A-58B7-564E-B5D8-C17CBCF71BBB}" type="presOf" srcId="{4B47D42E-161D-4045-AF46-F555973BFBEA}" destId="{DFA3A323-BA27-F441-823A-898ADDF32AB8}" srcOrd="0" destOrd="0" presId="urn:microsoft.com/office/officeart/2005/8/layout/cycle6"/>
    <dgm:cxn modelId="{17EB366D-928A-9940-B9CF-F3CA6178F8D1}" srcId="{34609A12-FDF2-B547-B086-8A7B301BB6FC}" destId="{58457309-4EBA-7F45-90DF-320982C55D8F}" srcOrd="2" destOrd="0" parTransId="{DCDC26A3-62EB-704A-995D-346DD5A75183}" sibTransId="{014FE5D7-913F-5B4E-9D4A-B8C96EFF0230}"/>
    <dgm:cxn modelId="{41675C72-1446-3F4D-BA55-843171533674}" type="presOf" srcId="{BF7643F9-B9C2-4645-B1D8-5866777A330C}" destId="{E6765E87-18FA-F441-85A4-663E96E7BF63}" srcOrd="0" destOrd="0" presId="urn:microsoft.com/office/officeart/2005/8/layout/cycle6"/>
    <dgm:cxn modelId="{0F485676-0F3A-644A-AA29-AEECA6031479}" type="presOf" srcId="{FC845687-FAAB-E941-8F9D-06164CEDEE88}" destId="{2C626046-9BA0-9B49-8992-C5430E4D5B52}" srcOrd="0" destOrd="0" presId="urn:microsoft.com/office/officeart/2005/8/layout/cycle6"/>
    <dgm:cxn modelId="{57B5EE86-8EEC-E548-A52E-ADE10B9BFC49}" srcId="{34609A12-FDF2-B547-B086-8A7B301BB6FC}" destId="{6D3358BD-7885-5948-A868-CB8892352973}" srcOrd="1" destOrd="0" parTransId="{A0BAC39F-404B-914A-B29C-D392732E2AEC}" sibTransId="{FC845687-FAAB-E941-8F9D-06164CEDEE88}"/>
    <dgm:cxn modelId="{64132D89-6958-CA4E-837D-225A85921D02}" srcId="{34609A12-FDF2-B547-B086-8A7B301BB6FC}" destId="{9F3208DB-AD01-C248-8E3E-CFDB4DED9512}" srcOrd="0" destOrd="0" parTransId="{B67860F1-3706-8049-B758-EFDC45BA4035}" sibTransId="{6DE546DF-D2C4-4E4B-9A61-DA143967B88B}"/>
    <dgm:cxn modelId="{140DAA89-4343-A44D-978F-298803FD0EE0}" type="presOf" srcId="{2FC0C4A2-0687-854D-BF18-DD5E338E757E}" destId="{7B4BFE59-C405-A040-A517-BC761098425B}" srcOrd="0" destOrd="0" presId="urn:microsoft.com/office/officeart/2005/8/layout/cycle6"/>
    <dgm:cxn modelId="{5502678C-CA66-7B4A-B7F0-93FB75A12E81}" srcId="{34609A12-FDF2-B547-B086-8A7B301BB6FC}" destId="{11317015-34C6-EC4F-BC34-31A865AC5F02}" srcOrd="7" destOrd="0" parTransId="{A3CBFA5D-1B71-A74A-8E9C-D1CD881104F6}" sibTransId="{8C9B0E4C-FDE7-E04B-82A5-5ADC3966F9C1}"/>
    <dgm:cxn modelId="{AB9ABE8C-4021-2847-BBC7-BBCB990FBE0C}" srcId="{34609A12-FDF2-B547-B086-8A7B301BB6FC}" destId="{B46996E4-961B-AC46-AB5A-E1D5EECB53A8}" srcOrd="8" destOrd="0" parTransId="{5BE2C878-9337-C849-8847-4F25641B3BF5}" sibTransId="{4B47D42E-161D-4045-AF46-F555973BFBEA}"/>
    <dgm:cxn modelId="{CD4532A8-0A22-0D43-B5A9-1BE8F339BFF0}" type="presOf" srcId="{8A9274E2-4FE6-5D40-A024-69DEF3DAAA53}" destId="{DECC070F-8CC0-754B-913B-6FE5F88E0055}" srcOrd="0" destOrd="0" presId="urn:microsoft.com/office/officeart/2005/8/layout/cycle6"/>
    <dgm:cxn modelId="{91254CB0-2C30-1343-AC33-5F078E98C334}" type="presOf" srcId="{50438E61-8231-EB44-9A27-DA15FAE54AB2}" destId="{40567404-2F1B-3A4E-B287-F9A6B09A0FDC}" srcOrd="0" destOrd="0" presId="urn:microsoft.com/office/officeart/2005/8/layout/cycle6"/>
    <dgm:cxn modelId="{11DB3FB9-BCBA-8948-90CB-E16CB0F2837E}" type="presOf" srcId="{B0CE5679-D069-4549-A0D8-B8CD31EF8B3C}" destId="{7A2A5845-9B07-D249-B0A5-B38CEB024601}" srcOrd="0" destOrd="0" presId="urn:microsoft.com/office/officeart/2005/8/layout/cycle6"/>
    <dgm:cxn modelId="{CF5A34BA-8B1F-5048-B8EF-2077517CE8DD}" type="presOf" srcId="{014FE5D7-913F-5B4E-9D4A-B8C96EFF0230}" destId="{7684A405-7977-9B48-A630-91D10FF48743}" srcOrd="0" destOrd="0" presId="urn:microsoft.com/office/officeart/2005/8/layout/cycle6"/>
    <dgm:cxn modelId="{C881BED9-1322-4744-AEC7-C4C6786ACF7F}" type="presOf" srcId="{6DE546DF-D2C4-4E4B-9A61-DA143967B88B}" destId="{92C40924-A746-AF40-8AC2-E7D8BB875919}" srcOrd="0" destOrd="0" presId="urn:microsoft.com/office/officeart/2005/8/layout/cycle6"/>
    <dgm:cxn modelId="{7A7358E1-5C82-A14B-B939-57B982BCD959}" type="presOf" srcId="{2E842732-B9B2-6946-A563-608569AE7E6C}" destId="{3DD609A3-8D1D-D541-9DA1-7F0DE90FDF75}" srcOrd="0" destOrd="0" presId="urn:microsoft.com/office/officeart/2005/8/layout/cycle6"/>
    <dgm:cxn modelId="{7BBF29EC-3A69-C343-9A88-EE4AD2A88CA2}" type="presOf" srcId="{44688276-47C8-6541-9B52-6CD62CFC8270}" destId="{064C4A6B-A980-5747-8881-EEB317DBFEA8}" srcOrd="0" destOrd="0" presId="urn:microsoft.com/office/officeart/2005/8/layout/cycle6"/>
    <dgm:cxn modelId="{858688F0-B10B-0647-B1CE-3D8473933C66}" type="presOf" srcId="{8C9B0E4C-FDE7-E04B-82A5-5ADC3966F9C1}" destId="{0C45576A-B595-A447-A4AD-F36B3E0906D4}" srcOrd="0" destOrd="0" presId="urn:microsoft.com/office/officeart/2005/8/layout/cycle6"/>
    <dgm:cxn modelId="{C61763F4-D03C-1347-814A-7FA5041C5B2A}" srcId="{34609A12-FDF2-B547-B086-8A7B301BB6FC}" destId="{BF7643F9-B9C2-4645-B1D8-5866777A330C}" srcOrd="5" destOrd="0" parTransId="{E38CDEEA-CFA5-B040-BEE8-4C1C8FFAFAB4}" sibTransId="{44688276-47C8-6541-9B52-6CD62CFC8270}"/>
    <dgm:cxn modelId="{9FE27DFA-15DA-FB4B-BF7F-C7DD229B67B8}" srcId="{34609A12-FDF2-B547-B086-8A7B301BB6FC}" destId="{9980C255-53D9-2247-828A-46172F1B6243}" srcOrd="3" destOrd="0" parTransId="{613852A9-1E9D-994E-93C1-48743CF9DCAC}" sibTransId="{8A9274E2-4FE6-5D40-A024-69DEF3DAAA53}"/>
    <dgm:cxn modelId="{B7AEC5CC-9BC5-A448-8411-D3155AACFE69}" type="presParOf" srcId="{1BDDC2D7-4EBB-F140-BBE2-FFF4BF01B9E2}" destId="{CE407974-2F38-5F48-B3EE-D9A004DAC72D}" srcOrd="0" destOrd="0" presId="urn:microsoft.com/office/officeart/2005/8/layout/cycle6"/>
    <dgm:cxn modelId="{98B83564-521E-3F47-9F19-A81BE3AA2093}" type="presParOf" srcId="{1BDDC2D7-4EBB-F140-BBE2-FFF4BF01B9E2}" destId="{7B1E0E79-8955-EB40-AEAC-8C7290F88564}" srcOrd="1" destOrd="0" presId="urn:microsoft.com/office/officeart/2005/8/layout/cycle6"/>
    <dgm:cxn modelId="{CA474C4D-E4D3-F240-9475-DCA774506ADC}" type="presParOf" srcId="{1BDDC2D7-4EBB-F140-BBE2-FFF4BF01B9E2}" destId="{92C40924-A746-AF40-8AC2-E7D8BB875919}" srcOrd="2" destOrd="0" presId="urn:microsoft.com/office/officeart/2005/8/layout/cycle6"/>
    <dgm:cxn modelId="{3630911E-8496-EF45-8B21-800CAFF71097}" type="presParOf" srcId="{1BDDC2D7-4EBB-F140-BBE2-FFF4BF01B9E2}" destId="{00683BA3-A849-744A-9D5E-96A725A8EA12}" srcOrd="3" destOrd="0" presId="urn:microsoft.com/office/officeart/2005/8/layout/cycle6"/>
    <dgm:cxn modelId="{3A3D4CA1-7975-F94B-9D67-E912FE473099}" type="presParOf" srcId="{1BDDC2D7-4EBB-F140-BBE2-FFF4BF01B9E2}" destId="{229D17F3-8894-A041-85BB-717DF468728A}" srcOrd="4" destOrd="0" presId="urn:microsoft.com/office/officeart/2005/8/layout/cycle6"/>
    <dgm:cxn modelId="{7089DFC2-97F9-B046-BA24-79AF381624DB}" type="presParOf" srcId="{1BDDC2D7-4EBB-F140-BBE2-FFF4BF01B9E2}" destId="{2C626046-9BA0-9B49-8992-C5430E4D5B52}" srcOrd="5" destOrd="0" presId="urn:microsoft.com/office/officeart/2005/8/layout/cycle6"/>
    <dgm:cxn modelId="{F3AB3BAE-AB4F-DF4D-97CC-53963474DC59}" type="presParOf" srcId="{1BDDC2D7-4EBB-F140-BBE2-FFF4BF01B9E2}" destId="{A71EE483-7385-DA4E-AF2C-9EE1F05FF184}" srcOrd="6" destOrd="0" presId="urn:microsoft.com/office/officeart/2005/8/layout/cycle6"/>
    <dgm:cxn modelId="{E42FDF89-A3ED-4F41-88BC-09AF4CC61392}" type="presParOf" srcId="{1BDDC2D7-4EBB-F140-BBE2-FFF4BF01B9E2}" destId="{AD404B19-573D-9340-BF1E-19E85762FCBA}" srcOrd="7" destOrd="0" presId="urn:microsoft.com/office/officeart/2005/8/layout/cycle6"/>
    <dgm:cxn modelId="{7B5D6F5D-91F7-1841-A45D-27D44368D9AF}" type="presParOf" srcId="{1BDDC2D7-4EBB-F140-BBE2-FFF4BF01B9E2}" destId="{7684A405-7977-9B48-A630-91D10FF48743}" srcOrd="8" destOrd="0" presId="urn:microsoft.com/office/officeart/2005/8/layout/cycle6"/>
    <dgm:cxn modelId="{9DD1BF38-4B44-3443-BBBA-5B54BB334344}" type="presParOf" srcId="{1BDDC2D7-4EBB-F140-BBE2-FFF4BF01B9E2}" destId="{03D2EF0E-53F2-1047-B868-81F17FD4C965}" srcOrd="9" destOrd="0" presId="urn:microsoft.com/office/officeart/2005/8/layout/cycle6"/>
    <dgm:cxn modelId="{28E35B53-43EA-D940-A9DA-CA4DF3939797}" type="presParOf" srcId="{1BDDC2D7-4EBB-F140-BBE2-FFF4BF01B9E2}" destId="{CDE0C99A-7C56-B341-814B-E2A2449A6811}" srcOrd="10" destOrd="0" presId="urn:microsoft.com/office/officeart/2005/8/layout/cycle6"/>
    <dgm:cxn modelId="{BC476EFC-02A3-1045-8F3E-CED21425D536}" type="presParOf" srcId="{1BDDC2D7-4EBB-F140-BBE2-FFF4BF01B9E2}" destId="{DECC070F-8CC0-754B-913B-6FE5F88E0055}" srcOrd="11" destOrd="0" presId="urn:microsoft.com/office/officeart/2005/8/layout/cycle6"/>
    <dgm:cxn modelId="{5CE380D6-96A5-DD42-95C4-97D16D18164A}" type="presParOf" srcId="{1BDDC2D7-4EBB-F140-BBE2-FFF4BF01B9E2}" destId="{3DD609A3-8D1D-D541-9DA1-7F0DE90FDF75}" srcOrd="12" destOrd="0" presId="urn:microsoft.com/office/officeart/2005/8/layout/cycle6"/>
    <dgm:cxn modelId="{3203594B-1ABB-9D4C-B10F-5D5271257974}" type="presParOf" srcId="{1BDDC2D7-4EBB-F140-BBE2-FFF4BF01B9E2}" destId="{6E195410-ABFD-0A4D-A91B-D8867933B4AE}" srcOrd="13" destOrd="0" presId="urn:microsoft.com/office/officeart/2005/8/layout/cycle6"/>
    <dgm:cxn modelId="{82E1EC8A-38DA-354B-BA8C-ACFDED5415FC}" type="presParOf" srcId="{1BDDC2D7-4EBB-F140-BBE2-FFF4BF01B9E2}" destId="{A604D909-D53C-F243-A902-88F78165C3BB}" srcOrd="14" destOrd="0" presId="urn:microsoft.com/office/officeart/2005/8/layout/cycle6"/>
    <dgm:cxn modelId="{935DD89E-C70C-C74F-954B-E41E3DC35DFF}" type="presParOf" srcId="{1BDDC2D7-4EBB-F140-BBE2-FFF4BF01B9E2}" destId="{E6765E87-18FA-F441-85A4-663E96E7BF63}" srcOrd="15" destOrd="0" presId="urn:microsoft.com/office/officeart/2005/8/layout/cycle6"/>
    <dgm:cxn modelId="{20D2E424-A924-D84C-A4DE-2758C8231A28}" type="presParOf" srcId="{1BDDC2D7-4EBB-F140-BBE2-FFF4BF01B9E2}" destId="{118C687A-35D2-FC46-8EB3-C66893679EDA}" srcOrd="16" destOrd="0" presId="urn:microsoft.com/office/officeart/2005/8/layout/cycle6"/>
    <dgm:cxn modelId="{C6CAC574-4C37-D747-8B37-0B8D12FE879D}" type="presParOf" srcId="{1BDDC2D7-4EBB-F140-BBE2-FFF4BF01B9E2}" destId="{064C4A6B-A980-5747-8881-EEB317DBFEA8}" srcOrd="17" destOrd="0" presId="urn:microsoft.com/office/officeart/2005/8/layout/cycle6"/>
    <dgm:cxn modelId="{35C3769B-0C47-8C44-93CE-EC20459781E8}" type="presParOf" srcId="{1BDDC2D7-4EBB-F140-BBE2-FFF4BF01B9E2}" destId="{7B4BFE59-C405-A040-A517-BC761098425B}" srcOrd="18" destOrd="0" presId="urn:microsoft.com/office/officeart/2005/8/layout/cycle6"/>
    <dgm:cxn modelId="{CAF4968D-6CFF-0C4E-BBDD-C3F78D54458B}" type="presParOf" srcId="{1BDDC2D7-4EBB-F140-BBE2-FFF4BF01B9E2}" destId="{8BDAA707-044B-7D4D-A2AC-96120B439EA3}" srcOrd="19" destOrd="0" presId="urn:microsoft.com/office/officeart/2005/8/layout/cycle6"/>
    <dgm:cxn modelId="{D542B9CA-31F1-AC46-8145-ED71A8E0A094}" type="presParOf" srcId="{1BDDC2D7-4EBB-F140-BBE2-FFF4BF01B9E2}" destId="{40567404-2F1B-3A4E-B287-F9A6B09A0FDC}" srcOrd="20" destOrd="0" presId="urn:microsoft.com/office/officeart/2005/8/layout/cycle6"/>
    <dgm:cxn modelId="{C55107BA-D337-444E-AA17-82541094984A}" type="presParOf" srcId="{1BDDC2D7-4EBB-F140-BBE2-FFF4BF01B9E2}" destId="{FE508EA7-6E32-484D-A63D-441719546122}" srcOrd="21" destOrd="0" presId="urn:microsoft.com/office/officeart/2005/8/layout/cycle6"/>
    <dgm:cxn modelId="{AE0DE408-5226-3443-BB1B-FDD53B9B11C8}" type="presParOf" srcId="{1BDDC2D7-4EBB-F140-BBE2-FFF4BF01B9E2}" destId="{DFA8627F-F6EE-004C-A819-EB14F12297D0}" srcOrd="22" destOrd="0" presId="urn:microsoft.com/office/officeart/2005/8/layout/cycle6"/>
    <dgm:cxn modelId="{8CBA4B80-320B-BB48-8F55-3071AA278B14}" type="presParOf" srcId="{1BDDC2D7-4EBB-F140-BBE2-FFF4BF01B9E2}" destId="{0C45576A-B595-A447-A4AD-F36B3E0906D4}" srcOrd="23" destOrd="0" presId="urn:microsoft.com/office/officeart/2005/8/layout/cycle6"/>
    <dgm:cxn modelId="{887458FB-1277-8348-9349-4CB54A3B4AEB}" type="presParOf" srcId="{1BDDC2D7-4EBB-F140-BBE2-FFF4BF01B9E2}" destId="{E1058C2D-A7C0-F947-9AC6-F7F19E7E93E7}" srcOrd="24" destOrd="0" presId="urn:microsoft.com/office/officeart/2005/8/layout/cycle6"/>
    <dgm:cxn modelId="{115BF66A-F682-F549-B00A-13FE43C02355}" type="presParOf" srcId="{1BDDC2D7-4EBB-F140-BBE2-FFF4BF01B9E2}" destId="{D80A9111-6A60-DE4E-B12D-C6BDF0DDDB90}" srcOrd="25" destOrd="0" presId="urn:microsoft.com/office/officeart/2005/8/layout/cycle6"/>
    <dgm:cxn modelId="{25E3E94D-4B10-9944-9C99-E1F6D8D0FD26}" type="presParOf" srcId="{1BDDC2D7-4EBB-F140-BBE2-FFF4BF01B9E2}" destId="{DFA3A323-BA27-F441-823A-898ADDF32AB8}" srcOrd="26" destOrd="0" presId="urn:microsoft.com/office/officeart/2005/8/layout/cycle6"/>
    <dgm:cxn modelId="{02F2A930-582D-2345-9F66-95380A08B8C7}" type="presParOf" srcId="{1BDDC2D7-4EBB-F140-BBE2-FFF4BF01B9E2}" destId="{156DC0EF-8A4C-BC45-92BF-B440853A6A32}" srcOrd="27" destOrd="0" presId="urn:microsoft.com/office/officeart/2005/8/layout/cycle6"/>
    <dgm:cxn modelId="{40DBBE5D-9F5D-DC4B-B91E-791D837E0808}" type="presParOf" srcId="{1BDDC2D7-4EBB-F140-BBE2-FFF4BF01B9E2}" destId="{A00D0CFE-346D-404B-917E-2BD231CABBCF}" srcOrd="28" destOrd="0" presId="urn:microsoft.com/office/officeart/2005/8/layout/cycle6"/>
    <dgm:cxn modelId="{7B31A127-BB75-1245-AB4C-C6265D9A0EC0}" type="presParOf" srcId="{1BDDC2D7-4EBB-F140-BBE2-FFF4BF01B9E2}" destId="{7A2A5845-9B07-D249-B0A5-B38CEB024601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C2631F-571E-4D41-9393-DBCA8E339289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2ABD52B-A445-C747-999B-A63EAAC0D237}">
      <dgm:prSet phldrT="[Metin]" custT="1"/>
      <dgm:spPr/>
      <dgm:t>
        <a:bodyPr/>
        <a:lstStyle/>
        <a:p>
          <a:r>
            <a:rPr lang="tr-TR" sz="2400" dirty="0"/>
            <a:t>AYNI ÜRÜN AYNI MESAJ</a:t>
          </a:r>
        </a:p>
      </dgm:t>
    </dgm:pt>
    <dgm:pt modelId="{11EAB2C5-267B-BF4C-A77C-AE87FC97E8F8}" type="parTrans" cxnId="{5E6EB594-B01A-5F4B-B1B5-33ACE94BF60C}">
      <dgm:prSet/>
      <dgm:spPr/>
      <dgm:t>
        <a:bodyPr/>
        <a:lstStyle/>
        <a:p>
          <a:endParaRPr lang="tr-TR"/>
        </a:p>
      </dgm:t>
    </dgm:pt>
    <dgm:pt modelId="{93581AE0-2B9A-2941-9ADB-98BED12571EB}" type="sibTrans" cxnId="{5E6EB594-B01A-5F4B-B1B5-33ACE94BF60C}">
      <dgm:prSet/>
      <dgm:spPr/>
      <dgm:t>
        <a:bodyPr/>
        <a:lstStyle/>
        <a:p>
          <a:endParaRPr lang="tr-TR"/>
        </a:p>
      </dgm:t>
    </dgm:pt>
    <dgm:pt modelId="{DAD31CA4-FBFB-7A40-8F72-F4667D6D80F9}">
      <dgm:prSet phldrT="[Metin]"/>
      <dgm:spPr/>
      <dgm:t>
        <a:bodyPr/>
        <a:lstStyle/>
        <a:p>
          <a:r>
            <a:rPr lang="tr-TR" dirty="0"/>
            <a:t>AYNI ÜRÜN FARKLI MESAJ</a:t>
          </a:r>
        </a:p>
      </dgm:t>
    </dgm:pt>
    <dgm:pt modelId="{F5A3D0A4-2068-9A48-8734-5950CFAE21F7}" type="parTrans" cxnId="{FABFB66F-F679-164C-A8C0-3D59B16965D4}">
      <dgm:prSet/>
      <dgm:spPr/>
      <dgm:t>
        <a:bodyPr/>
        <a:lstStyle/>
        <a:p>
          <a:endParaRPr lang="tr-TR"/>
        </a:p>
      </dgm:t>
    </dgm:pt>
    <dgm:pt modelId="{CA7539A5-0957-7942-A524-7321E70BD1D0}" type="sibTrans" cxnId="{FABFB66F-F679-164C-A8C0-3D59B16965D4}">
      <dgm:prSet/>
      <dgm:spPr/>
      <dgm:t>
        <a:bodyPr/>
        <a:lstStyle/>
        <a:p>
          <a:endParaRPr lang="tr-TR"/>
        </a:p>
      </dgm:t>
    </dgm:pt>
    <dgm:pt modelId="{4302A4DF-AED8-7F47-90FE-1D4DB8D08D64}">
      <dgm:prSet phldrT="[Metin]"/>
      <dgm:spPr/>
      <dgm:t>
        <a:bodyPr/>
        <a:lstStyle/>
        <a:p>
          <a:r>
            <a:rPr lang="tr-TR" dirty="0"/>
            <a:t>FARKLI ÜRÜN AYNI MESAJ</a:t>
          </a:r>
        </a:p>
      </dgm:t>
    </dgm:pt>
    <dgm:pt modelId="{4A0030AC-0CF5-6040-A5C4-36CCEA5DB5E2}" type="parTrans" cxnId="{0EDC5AE7-5E97-004C-8814-337C832AE0F6}">
      <dgm:prSet/>
      <dgm:spPr/>
      <dgm:t>
        <a:bodyPr/>
        <a:lstStyle/>
        <a:p>
          <a:endParaRPr lang="tr-TR"/>
        </a:p>
      </dgm:t>
    </dgm:pt>
    <dgm:pt modelId="{F794CE1A-4748-3443-83D4-D9904A821A1F}" type="sibTrans" cxnId="{0EDC5AE7-5E97-004C-8814-337C832AE0F6}">
      <dgm:prSet/>
      <dgm:spPr/>
      <dgm:t>
        <a:bodyPr/>
        <a:lstStyle/>
        <a:p>
          <a:endParaRPr lang="tr-TR"/>
        </a:p>
      </dgm:t>
    </dgm:pt>
    <dgm:pt modelId="{3C937B45-E804-5A4C-AE6C-A4EF1A7D6D9C}">
      <dgm:prSet phldrT="[Metin]"/>
      <dgm:spPr/>
      <dgm:t>
        <a:bodyPr/>
        <a:lstStyle/>
        <a:p>
          <a:r>
            <a:rPr lang="tr-TR" dirty="0"/>
            <a:t>FARKLI ÜRÜN FARKLI MESAJ</a:t>
          </a:r>
        </a:p>
      </dgm:t>
    </dgm:pt>
    <dgm:pt modelId="{DE37BC5B-8AD7-A04D-A1FC-9E31E1142158}" type="parTrans" cxnId="{15906172-C109-C649-A09B-DEBE1DA06141}">
      <dgm:prSet/>
      <dgm:spPr/>
      <dgm:t>
        <a:bodyPr/>
        <a:lstStyle/>
        <a:p>
          <a:endParaRPr lang="tr-TR"/>
        </a:p>
      </dgm:t>
    </dgm:pt>
    <dgm:pt modelId="{9EBBBBB3-1CD7-E541-A0FB-9BE4198C30C9}" type="sibTrans" cxnId="{15906172-C109-C649-A09B-DEBE1DA06141}">
      <dgm:prSet/>
      <dgm:spPr/>
      <dgm:t>
        <a:bodyPr/>
        <a:lstStyle/>
        <a:p>
          <a:endParaRPr lang="tr-TR"/>
        </a:p>
      </dgm:t>
    </dgm:pt>
    <dgm:pt modelId="{2407CD66-A077-C741-B4EA-921E73CAD088}" type="pres">
      <dgm:prSet presAssocID="{37C2631F-571E-4D41-9393-DBCA8E339289}" presName="matrix" presStyleCnt="0">
        <dgm:presLayoutVars>
          <dgm:chMax val="1"/>
          <dgm:dir/>
          <dgm:resizeHandles val="exact"/>
        </dgm:presLayoutVars>
      </dgm:prSet>
      <dgm:spPr/>
    </dgm:pt>
    <dgm:pt modelId="{07037579-0D78-AB4B-8F3A-B5D18B0A472E}" type="pres">
      <dgm:prSet presAssocID="{37C2631F-571E-4D41-9393-DBCA8E339289}" presName="diamond" presStyleLbl="bgShp" presStyleIdx="0" presStyleCnt="1"/>
      <dgm:spPr/>
    </dgm:pt>
    <dgm:pt modelId="{8AC466AC-4133-5F4F-9EEB-F0119D48EC64}" type="pres">
      <dgm:prSet presAssocID="{37C2631F-571E-4D41-9393-DBCA8E33928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03918C-3754-3D4C-BD1B-D98231339837}" type="pres">
      <dgm:prSet presAssocID="{37C2631F-571E-4D41-9393-DBCA8E33928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55C7C7-F442-1349-83B1-9DAFD98283CA}" type="pres">
      <dgm:prSet presAssocID="{37C2631F-571E-4D41-9393-DBCA8E33928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8B2AB0-520F-7843-8059-E4ED18EADC0A}" type="pres">
      <dgm:prSet presAssocID="{37C2631F-571E-4D41-9393-DBCA8E33928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9C1412-0054-6A41-A5F0-2F9DF2DB6FC2}" type="presOf" srcId="{4302A4DF-AED8-7F47-90FE-1D4DB8D08D64}" destId="{8455C7C7-F442-1349-83B1-9DAFD98283CA}" srcOrd="0" destOrd="0" presId="urn:microsoft.com/office/officeart/2005/8/layout/matrix3"/>
    <dgm:cxn modelId="{15B6756A-50DB-F34B-9890-1C9BC170C742}" type="presOf" srcId="{37C2631F-571E-4D41-9393-DBCA8E339289}" destId="{2407CD66-A077-C741-B4EA-921E73CAD088}" srcOrd="0" destOrd="0" presId="urn:microsoft.com/office/officeart/2005/8/layout/matrix3"/>
    <dgm:cxn modelId="{4DB1186F-72DC-D845-B631-24DB68585F8B}" type="presOf" srcId="{22ABD52B-A445-C747-999B-A63EAAC0D237}" destId="{8AC466AC-4133-5F4F-9EEB-F0119D48EC64}" srcOrd="0" destOrd="0" presId="urn:microsoft.com/office/officeart/2005/8/layout/matrix3"/>
    <dgm:cxn modelId="{FABFB66F-F679-164C-A8C0-3D59B16965D4}" srcId="{37C2631F-571E-4D41-9393-DBCA8E339289}" destId="{DAD31CA4-FBFB-7A40-8F72-F4667D6D80F9}" srcOrd="1" destOrd="0" parTransId="{F5A3D0A4-2068-9A48-8734-5950CFAE21F7}" sibTransId="{CA7539A5-0957-7942-A524-7321E70BD1D0}"/>
    <dgm:cxn modelId="{15906172-C109-C649-A09B-DEBE1DA06141}" srcId="{37C2631F-571E-4D41-9393-DBCA8E339289}" destId="{3C937B45-E804-5A4C-AE6C-A4EF1A7D6D9C}" srcOrd="3" destOrd="0" parTransId="{DE37BC5B-8AD7-A04D-A1FC-9E31E1142158}" sibTransId="{9EBBBBB3-1CD7-E541-A0FB-9BE4198C30C9}"/>
    <dgm:cxn modelId="{5E6EB594-B01A-5F4B-B1B5-33ACE94BF60C}" srcId="{37C2631F-571E-4D41-9393-DBCA8E339289}" destId="{22ABD52B-A445-C747-999B-A63EAAC0D237}" srcOrd="0" destOrd="0" parTransId="{11EAB2C5-267B-BF4C-A77C-AE87FC97E8F8}" sibTransId="{93581AE0-2B9A-2941-9ADB-98BED12571EB}"/>
    <dgm:cxn modelId="{82870C99-1A1B-864A-A286-0889F8295035}" type="presOf" srcId="{DAD31CA4-FBFB-7A40-8F72-F4667D6D80F9}" destId="{1A03918C-3754-3D4C-BD1B-D98231339837}" srcOrd="0" destOrd="0" presId="urn:microsoft.com/office/officeart/2005/8/layout/matrix3"/>
    <dgm:cxn modelId="{AAB07EA2-7968-5144-9659-ECFB19BA8F0F}" type="presOf" srcId="{3C937B45-E804-5A4C-AE6C-A4EF1A7D6D9C}" destId="{438B2AB0-520F-7843-8059-E4ED18EADC0A}" srcOrd="0" destOrd="0" presId="urn:microsoft.com/office/officeart/2005/8/layout/matrix3"/>
    <dgm:cxn modelId="{0EDC5AE7-5E97-004C-8814-337C832AE0F6}" srcId="{37C2631F-571E-4D41-9393-DBCA8E339289}" destId="{4302A4DF-AED8-7F47-90FE-1D4DB8D08D64}" srcOrd="2" destOrd="0" parTransId="{4A0030AC-0CF5-6040-A5C4-36CCEA5DB5E2}" sibTransId="{F794CE1A-4748-3443-83D4-D9904A821A1F}"/>
    <dgm:cxn modelId="{9EF0BA69-958F-E643-B6A0-97952F708753}" type="presParOf" srcId="{2407CD66-A077-C741-B4EA-921E73CAD088}" destId="{07037579-0D78-AB4B-8F3A-B5D18B0A472E}" srcOrd="0" destOrd="0" presId="urn:microsoft.com/office/officeart/2005/8/layout/matrix3"/>
    <dgm:cxn modelId="{6A6B7FF5-063F-A64A-B443-2180ED6B4B84}" type="presParOf" srcId="{2407CD66-A077-C741-B4EA-921E73CAD088}" destId="{8AC466AC-4133-5F4F-9EEB-F0119D48EC64}" srcOrd="1" destOrd="0" presId="urn:microsoft.com/office/officeart/2005/8/layout/matrix3"/>
    <dgm:cxn modelId="{34763B08-CF74-324F-A55F-D4BC59948E23}" type="presParOf" srcId="{2407CD66-A077-C741-B4EA-921E73CAD088}" destId="{1A03918C-3754-3D4C-BD1B-D98231339837}" srcOrd="2" destOrd="0" presId="urn:microsoft.com/office/officeart/2005/8/layout/matrix3"/>
    <dgm:cxn modelId="{2E5BCDBD-D865-C045-8508-C7821ECD43E9}" type="presParOf" srcId="{2407CD66-A077-C741-B4EA-921E73CAD088}" destId="{8455C7C7-F442-1349-83B1-9DAFD98283CA}" srcOrd="3" destOrd="0" presId="urn:microsoft.com/office/officeart/2005/8/layout/matrix3"/>
    <dgm:cxn modelId="{99582F23-1BC2-FE46-AEE6-1970DBDFAD8F}" type="presParOf" srcId="{2407CD66-A077-C741-B4EA-921E73CAD088}" destId="{438B2AB0-520F-7843-8059-E4ED18EADC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543999-E337-1248-B1D3-249E0F6459E5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9E9241-963C-5143-A004-04542F1ACA06}">
      <dgm:prSet phldrT="[Metin]"/>
      <dgm:spPr/>
      <dgm:t>
        <a:bodyPr/>
        <a:lstStyle/>
        <a:p>
          <a:r>
            <a:rPr lang="tr-TR" dirty="0"/>
            <a:t>DOLAYLI</a:t>
          </a:r>
        </a:p>
      </dgm:t>
    </dgm:pt>
    <dgm:pt modelId="{2E37C32B-1015-CD49-AD42-AB34DB4893F1}" type="parTrans" cxnId="{7ED444B1-A369-9047-9CA0-3F3F91E53D23}">
      <dgm:prSet/>
      <dgm:spPr/>
      <dgm:t>
        <a:bodyPr/>
        <a:lstStyle/>
        <a:p>
          <a:endParaRPr lang="tr-TR"/>
        </a:p>
      </dgm:t>
    </dgm:pt>
    <dgm:pt modelId="{53C06AC1-4CEC-F348-B6AB-665CDD84E2D1}" type="sibTrans" cxnId="{7ED444B1-A369-9047-9CA0-3F3F91E53D23}">
      <dgm:prSet/>
      <dgm:spPr/>
      <dgm:t>
        <a:bodyPr/>
        <a:lstStyle/>
        <a:p>
          <a:endParaRPr lang="tr-TR"/>
        </a:p>
      </dgm:t>
    </dgm:pt>
    <dgm:pt modelId="{6326CAF8-3878-714F-8D1B-5D4B168A3166}">
      <dgm:prSet phldrT="[Metin]"/>
      <dgm:spPr/>
      <dgm:t>
        <a:bodyPr/>
        <a:lstStyle/>
        <a:p>
          <a:r>
            <a:rPr lang="tr-TR" dirty="0"/>
            <a:t>Reklamlar</a:t>
          </a:r>
        </a:p>
      </dgm:t>
    </dgm:pt>
    <dgm:pt modelId="{9B72F825-AB60-4B43-BC7F-3FED46008086}" type="parTrans" cxnId="{6982E5AD-3624-E84C-9FA3-01720EDA4BBD}">
      <dgm:prSet/>
      <dgm:spPr/>
      <dgm:t>
        <a:bodyPr/>
        <a:lstStyle/>
        <a:p>
          <a:endParaRPr lang="tr-TR"/>
        </a:p>
      </dgm:t>
    </dgm:pt>
    <dgm:pt modelId="{91BDC76D-28C9-0042-B292-29CCFE5C7FEC}" type="sibTrans" cxnId="{6982E5AD-3624-E84C-9FA3-01720EDA4BBD}">
      <dgm:prSet/>
      <dgm:spPr/>
      <dgm:t>
        <a:bodyPr/>
        <a:lstStyle/>
        <a:p>
          <a:endParaRPr lang="tr-TR"/>
        </a:p>
      </dgm:t>
    </dgm:pt>
    <dgm:pt modelId="{5F6BFDE7-19E1-2544-836B-BCD93B3F8BE8}">
      <dgm:prSet phldrT="[Metin]"/>
      <dgm:spPr/>
      <dgm:t>
        <a:bodyPr/>
        <a:lstStyle/>
        <a:p>
          <a:r>
            <a:rPr lang="tr-TR" dirty="0"/>
            <a:t>DOĞRUDAN </a:t>
          </a:r>
        </a:p>
      </dgm:t>
    </dgm:pt>
    <dgm:pt modelId="{F9B4568B-716F-9940-B837-A9A37C1964B6}" type="parTrans" cxnId="{4646A6BB-D5FB-894E-BAAF-AC040AAE68AB}">
      <dgm:prSet/>
      <dgm:spPr/>
      <dgm:t>
        <a:bodyPr/>
        <a:lstStyle/>
        <a:p>
          <a:endParaRPr lang="tr-TR"/>
        </a:p>
      </dgm:t>
    </dgm:pt>
    <dgm:pt modelId="{F25E4563-18D8-DE4D-B27D-CFD8438EA85B}" type="sibTrans" cxnId="{4646A6BB-D5FB-894E-BAAF-AC040AAE68AB}">
      <dgm:prSet/>
      <dgm:spPr/>
      <dgm:t>
        <a:bodyPr/>
        <a:lstStyle/>
        <a:p>
          <a:endParaRPr lang="tr-TR"/>
        </a:p>
      </dgm:t>
    </dgm:pt>
    <dgm:pt modelId="{D23348DA-C4F3-1543-904C-3B74197950E1}">
      <dgm:prSet phldrT="[Metin]"/>
      <dgm:spPr/>
      <dgm:t>
        <a:bodyPr/>
        <a:lstStyle/>
        <a:p>
          <a:r>
            <a:rPr lang="tr-TR" dirty="0"/>
            <a:t>Ziyaret</a:t>
          </a:r>
        </a:p>
      </dgm:t>
    </dgm:pt>
    <dgm:pt modelId="{16BB241A-8210-3342-8FC1-FC9AAD02A02F}" type="parTrans" cxnId="{D6788559-B800-B447-9DEE-4BA0268970CA}">
      <dgm:prSet/>
      <dgm:spPr/>
      <dgm:t>
        <a:bodyPr/>
        <a:lstStyle/>
        <a:p>
          <a:endParaRPr lang="tr-TR"/>
        </a:p>
      </dgm:t>
    </dgm:pt>
    <dgm:pt modelId="{48005B50-7E2A-3E47-840A-B62976ADBFF7}" type="sibTrans" cxnId="{D6788559-B800-B447-9DEE-4BA0268970CA}">
      <dgm:prSet/>
      <dgm:spPr/>
      <dgm:t>
        <a:bodyPr/>
        <a:lstStyle/>
        <a:p>
          <a:endParaRPr lang="tr-TR"/>
        </a:p>
      </dgm:t>
    </dgm:pt>
    <dgm:pt modelId="{511B836A-999B-5740-94AB-5ED210E764F2}">
      <dgm:prSet phldrT="[Metin]"/>
      <dgm:spPr/>
      <dgm:t>
        <a:bodyPr/>
        <a:lstStyle/>
        <a:p>
          <a:r>
            <a:rPr lang="tr-TR" dirty="0" err="1"/>
            <a:t>Websitesi</a:t>
          </a:r>
          <a:endParaRPr lang="tr-TR" dirty="0"/>
        </a:p>
      </dgm:t>
    </dgm:pt>
    <dgm:pt modelId="{59EA7964-9FB9-3F4B-937B-E59076569FAB}" type="parTrans" cxnId="{3CC7A39E-89E0-7D44-B86C-393EB4290DB6}">
      <dgm:prSet/>
      <dgm:spPr/>
      <dgm:t>
        <a:bodyPr/>
        <a:lstStyle/>
        <a:p>
          <a:endParaRPr lang="tr-TR"/>
        </a:p>
      </dgm:t>
    </dgm:pt>
    <dgm:pt modelId="{A7269822-42EF-E545-9DFB-CD45C2400D1E}" type="sibTrans" cxnId="{3CC7A39E-89E0-7D44-B86C-393EB4290DB6}">
      <dgm:prSet/>
      <dgm:spPr/>
      <dgm:t>
        <a:bodyPr/>
        <a:lstStyle/>
        <a:p>
          <a:endParaRPr lang="tr-TR"/>
        </a:p>
      </dgm:t>
    </dgm:pt>
    <dgm:pt modelId="{79824973-5799-BF4A-9704-B4DEA21900EB}">
      <dgm:prSet phldrT="[Metin]"/>
      <dgm:spPr/>
      <dgm:t>
        <a:bodyPr/>
        <a:lstStyle/>
        <a:p>
          <a:r>
            <a:rPr lang="tr-TR" dirty="0"/>
            <a:t>B2B siteler</a:t>
          </a:r>
        </a:p>
      </dgm:t>
    </dgm:pt>
    <dgm:pt modelId="{2A5D9A15-15D2-7146-9CBF-96A0B9525D95}" type="parTrans" cxnId="{F4D7063E-C1E4-1D49-85F8-3C7982645F8C}">
      <dgm:prSet/>
      <dgm:spPr/>
      <dgm:t>
        <a:bodyPr/>
        <a:lstStyle/>
        <a:p>
          <a:endParaRPr lang="tr-TR"/>
        </a:p>
      </dgm:t>
    </dgm:pt>
    <dgm:pt modelId="{A0366559-80C0-344C-A40D-746AE4A52236}" type="sibTrans" cxnId="{F4D7063E-C1E4-1D49-85F8-3C7982645F8C}">
      <dgm:prSet/>
      <dgm:spPr/>
      <dgm:t>
        <a:bodyPr/>
        <a:lstStyle/>
        <a:p>
          <a:endParaRPr lang="tr-TR"/>
        </a:p>
      </dgm:t>
    </dgm:pt>
    <dgm:pt modelId="{BF6CCEEA-B713-8E45-A3E1-37756CB7936A}">
      <dgm:prSet phldrT="[Metin]"/>
      <dgm:spPr/>
      <dgm:t>
        <a:bodyPr/>
        <a:lstStyle/>
        <a:p>
          <a:r>
            <a:rPr lang="tr-TR" dirty="0"/>
            <a:t>Sanal fuarlar</a:t>
          </a:r>
        </a:p>
      </dgm:t>
    </dgm:pt>
    <dgm:pt modelId="{70057EF9-6BFA-0B47-BE03-737F77895601}" type="parTrans" cxnId="{DD7BEE34-5347-C240-B046-979EB0BA0499}">
      <dgm:prSet/>
      <dgm:spPr/>
      <dgm:t>
        <a:bodyPr/>
        <a:lstStyle/>
        <a:p>
          <a:endParaRPr lang="tr-TR"/>
        </a:p>
      </dgm:t>
    </dgm:pt>
    <dgm:pt modelId="{F0BDBB65-6647-B14A-BBA9-0F16B0163A22}" type="sibTrans" cxnId="{DD7BEE34-5347-C240-B046-979EB0BA0499}">
      <dgm:prSet/>
      <dgm:spPr/>
      <dgm:t>
        <a:bodyPr/>
        <a:lstStyle/>
        <a:p>
          <a:endParaRPr lang="tr-TR"/>
        </a:p>
      </dgm:t>
    </dgm:pt>
    <dgm:pt modelId="{8FC5E395-C93B-9F46-89DF-9EE26CEF4387}">
      <dgm:prSet phldrT="[Metin]"/>
      <dgm:spPr/>
      <dgm:t>
        <a:bodyPr/>
        <a:lstStyle/>
        <a:p>
          <a:r>
            <a:rPr lang="tr-TR" dirty="0"/>
            <a:t>Dernek üyelikleri</a:t>
          </a:r>
        </a:p>
      </dgm:t>
    </dgm:pt>
    <dgm:pt modelId="{E12AC251-06B7-0241-9587-625DE842B39A}" type="parTrans" cxnId="{DC6F1ECF-B5F4-B843-83B6-FE12ABD27C4C}">
      <dgm:prSet/>
      <dgm:spPr/>
      <dgm:t>
        <a:bodyPr/>
        <a:lstStyle/>
        <a:p>
          <a:endParaRPr lang="tr-TR"/>
        </a:p>
      </dgm:t>
    </dgm:pt>
    <dgm:pt modelId="{3C37DF45-69A9-5548-9F11-98E03BA965B4}" type="sibTrans" cxnId="{DC6F1ECF-B5F4-B843-83B6-FE12ABD27C4C}">
      <dgm:prSet/>
      <dgm:spPr/>
      <dgm:t>
        <a:bodyPr/>
        <a:lstStyle/>
        <a:p>
          <a:endParaRPr lang="tr-TR"/>
        </a:p>
      </dgm:t>
    </dgm:pt>
    <dgm:pt modelId="{B4DE8FE6-2E6D-9043-9C3D-24E2665FCCC7}">
      <dgm:prSet phldrT="[Metin]"/>
      <dgm:spPr/>
      <dgm:t>
        <a:bodyPr/>
        <a:lstStyle/>
        <a:p>
          <a:r>
            <a:rPr lang="tr-TR" dirty="0" err="1"/>
            <a:t>Linkedin</a:t>
          </a:r>
          <a:endParaRPr lang="tr-TR" dirty="0"/>
        </a:p>
      </dgm:t>
    </dgm:pt>
    <dgm:pt modelId="{979C7091-630D-AB41-BBB8-7799D624AB32}" type="parTrans" cxnId="{B898CD4E-A4F1-EE41-B271-4E43A5F30D48}">
      <dgm:prSet/>
      <dgm:spPr/>
      <dgm:t>
        <a:bodyPr/>
        <a:lstStyle/>
        <a:p>
          <a:endParaRPr lang="tr-TR"/>
        </a:p>
      </dgm:t>
    </dgm:pt>
    <dgm:pt modelId="{32301F3F-3DFE-E84C-8385-D0164D6C1318}" type="sibTrans" cxnId="{B898CD4E-A4F1-EE41-B271-4E43A5F30D48}">
      <dgm:prSet/>
      <dgm:spPr/>
      <dgm:t>
        <a:bodyPr/>
        <a:lstStyle/>
        <a:p>
          <a:endParaRPr lang="tr-TR"/>
        </a:p>
      </dgm:t>
    </dgm:pt>
    <dgm:pt modelId="{51C5B76F-7E28-6742-8596-BD6476A6A240}">
      <dgm:prSet phldrT="[Metin]"/>
      <dgm:spPr/>
      <dgm:t>
        <a:bodyPr/>
        <a:lstStyle/>
        <a:p>
          <a:r>
            <a:rPr lang="tr-TR" dirty="0"/>
            <a:t>Sosyal medya</a:t>
          </a:r>
        </a:p>
      </dgm:t>
    </dgm:pt>
    <dgm:pt modelId="{2A6253EB-0AF5-DE49-9D1A-05C4D74BEA7E}" type="parTrans" cxnId="{4377845B-C62B-4B4A-B066-4159FAF8CCEA}">
      <dgm:prSet/>
      <dgm:spPr/>
      <dgm:t>
        <a:bodyPr/>
        <a:lstStyle/>
        <a:p>
          <a:endParaRPr lang="tr-TR"/>
        </a:p>
      </dgm:t>
    </dgm:pt>
    <dgm:pt modelId="{AC1FC4E1-9C56-0E47-9C3E-F580C3C4037A}" type="sibTrans" cxnId="{4377845B-C62B-4B4A-B066-4159FAF8CCEA}">
      <dgm:prSet/>
      <dgm:spPr/>
      <dgm:t>
        <a:bodyPr/>
        <a:lstStyle/>
        <a:p>
          <a:endParaRPr lang="tr-TR"/>
        </a:p>
      </dgm:t>
    </dgm:pt>
    <dgm:pt modelId="{05F2B3C3-CFD0-934D-8307-AC076FA907A8}">
      <dgm:prSet phldrT="[Metin]"/>
      <dgm:spPr/>
      <dgm:t>
        <a:bodyPr/>
        <a:lstStyle/>
        <a:p>
          <a:r>
            <a:rPr lang="tr-TR" dirty="0"/>
            <a:t>Dergiler</a:t>
          </a:r>
        </a:p>
      </dgm:t>
    </dgm:pt>
    <dgm:pt modelId="{7ADF18F0-9B65-2849-9398-A9608AD40E9D}" type="parTrans" cxnId="{70FF5061-EB9A-3C41-95F1-03B050B1C933}">
      <dgm:prSet/>
      <dgm:spPr/>
      <dgm:t>
        <a:bodyPr/>
        <a:lstStyle/>
        <a:p>
          <a:endParaRPr lang="tr-TR"/>
        </a:p>
      </dgm:t>
    </dgm:pt>
    <dgm:pt modelId="{8F1C25BD-8E30-3345-B20C-0DADBDA53DEF}" type="sibTrans" cxnId="{70FF5061-EB9A-3C41-95F1-03B050B1C933}">
      <dgm:prSet/>
      <dgm:spPr/>
      <dgm:t>
        <a:bodyPr/>
        <a:lstStyle/>
        <a:p>
          <a:endParaRPr lang="tr-TR"/>
        </a:p>
      </dgm:t>
    </dgm:pt>
    <dgm:pt modelId="{2EE6A592-82C9-C64B-84CF-F44B5E25EC7D}">
      <dgm:prSet phldrT="[Metin]"/>
      <dgm:spPr/>
      <dgm:t>
        <a:bodyPr/>
        <a:lstStyle/>
        <a:p>
          <a:r>
            <a:rPr lang="tr-TR" dirty="0"/>
            <a:t>Telefon</a:t>
          </a:r>
        </a:p>
      </dgm:t>
    </dgm:pt>
    <dgm:pt modelId="{8DFD56FE-781D-DA46-BA8B-ADD92F7D1E3F}" type="parTrans" cxnId="{E9263FA3-604E-2946-82B1-57D65641B07E}">
      <dgm:prSet/>
      <dgm:spPr/>
      <dgm:t>
        <a:bodyPr/>
        <a:lstStyle/>
        <a:p>
          <a:endParaRPr lang="tr-TR"/>
        </a:p>
      </dgm:t>
    </dgm:pt>
    <dgm:pt modelId="{9C31A24A-D677-C041-A54C-E358C697268B}" type="sibTrans" cxnId="{E9263FA3-604E-2946-82B1-57D65641B07E}">
      <dgm:prSet/>
      <dgm:spPr/>
      <dgm:t>
        <a:bodyPr/>
        <a:lstStyle/>
        <a:p>
          <a:endParaRPr lang="tr-TR"/>
        </a:p>
      </dgm:t>
    </dgm:pt>
    <dgm:pt modelId="{F18C4099-DCE5-9A4A-BF78-782FAC76215E}">
      <dgm:prSet phldrT="[Metin]"/>
      <dgm:spPr/>
      <dgm:t>
        <a:bodyPr/>
        <a:lstStyle/>
        <a:p>
          <a:r>
            <a:rPr lang="tr-TR" dirty="0"/>
            <a:t>e-posta</a:t>
          </a:r>
        </a:p>
      </dgm:t>
    </dgm:pt>
    <dgm:pt modelId="{FE1C81A8-A591-5C4F-BED8-9E014AE8CAF1}" type="parTrans" cxnId="{F30C06CB-7C3C-684D-8938-EA4988172DC7}">
      <dgm:prSet/>
      <dgm:spPr/>
      <dgm:t>
        <a:bodyPr/>
        <a:lstStyle/>
        <a:p>
          <a:endParaRPr lang="tr-TR"/>
        </a:p>
      </dgm:t>
    </dgm:pt>
    <dgm:pt modelId="{90398F90-3FBB-9140-A5CA-4446D341711C}" type="sibTrans" cxnId="{F30C06CB-7C3C-684D-8938-EA4988172DC7}">
      <dgm:prSet/>
      <dgm:spPr/>
      <dgm:t>
        <a:bodyPr/>
        <a:lstStyle/>
        <a:p>
          <a:endParaRPr lang="tr-TR"/>
        </a:p>
      </dgm:t>
    </dgm:pt>
    <dgm:pt modelId="{D02BF14C-D1DB-724E-95E1-FADEA13E77F2}">
      <dgm:prSet phldrT="[Metin]"/>
      <dgm:spPr/>
      <dgm:t>
        <a:bodyPr/>
        <a:lstStyle/>
        <a:p>
          <a:r>
            <a:rPr lang="tr-TR" dirty="0"/>
            <a:t>Katalog / Numune gönderimi</a:t>
          </a:r>
        </a:p>
      </dgm:t>
    </dgm:pt>
    <dgm:pt modelId="{10B7A64A-6387-BC4C-B962-0964B2B68F61}" type="parTrans" cxnId="{D21BC651-718B-BF4E-B8A2-081C085E71BC}">
      <dgm:prSet/>
      <dgm:spPr/>
      <dgm:t>
        <a:bodyPr/>
        <a:lstStyle/>
        <a:p>
          <a:endParaRPr lang="tr-TR"/>
        </a:p>
      </dgm:t>
    </dgm:pt>
    <dgm:pt modelId="{751BEFAD-B637-8840-827E-9241211DD911}" type="sibTrans" cxnId="{D21BC651-718B-BF4E-B8A2-081C085E71BC}">
      <dgm:prSet/>
      <dgm:spPr/>
      <dgm:t>
        <a:bodyPr/>
        <a:lstStyle/>
        <a:p>
          <a:endParaRPr lang="tr-TR"/>
        </a:p>
      </dgm:t>
    </dgm:pt>
    <dgm:pt modelId="{B96E7282-3F90-EC40-82BF-4F3FC3D6F792}">
      <dgm:prSet phldrT="[Metin]"/>
      <dgm:spPr/>
      <dgm:t>
        <a:bodyPr/>
        <a:lstStyle/>
        <a:p>
          <a:r>
            <a:rPr lang="tr-TR" dirty="0"/>
            <a:t>Fuara katılım</a:t>
          </a:r>
        </a:p>
      </dgm:t>
    </dgm:pt>
    <dgm:pt modelId="{BB882055-A99F-4143-81F8-662F5647C735}" type="parTrans" cxnId="{67BF498D-1983-7A42-B5CE-82743450157F}">
      <dgm:prSet/>
      <dgm:spPr/>
      <dgm:t>
        <a:bodyPr/>
        <a:lstStyle/>
        <a:p>
          <a:endParaRPr lang="tr-TR"/>
        </a:p>
      </dgm:t>
    </dgm:pt>
    <dgm:pt modelId="{AD572F85-6187-314D-9A38-DF1E69045C22}" type="sibTrans" cxnId="{67BF498D-1983-7A42-B5CE-82743450157F}">
      <dgm:prSet/>
      <dgm:spPr/>
      <dgm:t>
        <a:bodyPr/>
        <a:lstStyle/>
        <a:p>
          <a:endParaRPr lang="tr-TR"/>
        </a:p>
      </dgm:t>
    </dgm:pt>
    <dgm:pt modelId="{771A894D-D080-9A47-AFDA-CD3F1EB6726A}">
      <dgm:prSet phldrT="[Metin]"/>
      <dgm:spPr/>
      <dgm:t>
        <a:bodyPr/>
        <a:lstStyle/>
        <a:p>
          <a:r>
            <a:rPr lang="tr-TR" dirty="0"/>
            <a:t>Ofis / Mağaza</a:t>
          </a:r>
        </a:p>
      </dgm:t>
    </dgm:pt>
    <dgm:pt modelId="{D79D8CAC-8D31-104F-908D-452BB40E09A5}" type="parTrans" cxnId="{9F00A073-A9A4-C240-B131-812411304708}">
      <dgm:prSet/>
      <dgm:spPr/>
      <dgm:t>
        <a:bodyPr/>
        <a:lstStyle/>
        <a:p>
          <a:endParaRPr lang="tr-TR"/>
        </a:p>
      </dgm:t>
    </dgm:pt>
    <dgm:pt modelId="{1C0F6E9E-F818-3B45-B475-7F0662A397F4}" type="sibTrans" cxnId="{9F00A073-A9A4-C240-B131-812411304708}">
      <dgm:prSet/>
      <dgm:spPr/>
      <dgm:t>
        <a:bodyPr/>
        <a:lstStyle/>
        <a:p>
          <a:endParaRPr lang="tr-TR"/>
        </a:p>
      </dgm:t>
    </dgm:pt>
    <dgm:pt modelId="{C2A69918-BC38-A84D-8A55-D2F8B9F6F765}">
      <dgm:prSet phldrT="[Metin]"/>
      <dgm:spPr/>
      <dgm:t>
        <a:bodyPr/>
        <a:lstStyle/>
        <a:p>
          <a:r>
            <a:rPr lang="tr-TR" dirty="0"/>
            <a:t>Heyetler</a:t>
          </a:r>
        </a:p>
      </dgm:t>
    </dgm:pt>
    <dgm:pt modelId="{6711F23A-202E-D44C-884A-41CDC1D842D3}" type="parTrans" cxnId="{73924033-A84D-504A-A39C-EBB0CF1DC42B}">
      <dgm:prSet/>
      <dgm:spPr/>
      <dgm:t>
        <a:bodyPr/>
        <a:lstStyle/>
        <a:p>
          <a:endParaRPr lang="tr-TR"/>
        </a:p>
      </dgm:t>
    </dgm:pt>
    <dgm:pt modelId="{D29CDD3D-A696-9A43-B1F5-BFC20F66D6DC}" type="sibTrans" cxnId="{73924033-A84D-504A-A39C-EBB0CF1DC42B}">
      <dgm:prSet/>
      <dgm:spPr/>
      <dgm:t>
        <a:bodyPr/>
        <a:lstStyle/>
        <a:p>
          <a:endParaRPr lang="tr-TR"/>
        </a:p>
      </dgm:t>
    </dgm:pt>
    <dgm:pt modelId="{BF792A93-0E58-8F47-AEE5-E73CE54A5EEB}">
      <dgm:prSet/>
      <dgm:spPr/>
      <dgm:t>
        <a:bodyPr/>
        <a:lstStyle/>
        <a:p>
          <a:r>
            <a:rPr lang="tr-TR" dirty="0"/>
            <a:t>Bayiler</a:t>
          </a:r>
        </a:p>
      </dgm:t>
    </dgm:pt>
    <dgm:pt modelId="{AFA28A07-4FD9-4B4C-8935-B6A64B1DB0B2}" type="parTrans" cxnId="{39177FBC-81C3-BD4B-B3A0-C69F48EB0672}">
      <dgm:prSet/>
      <dgm:spPr/>
      <dgm:t>
        <a:bodyPr/>
        <a:lstStyle/>
        <a:p>
          <a:endParaRPr lang="tr-TR"/>
        </a:p>
      </dgm:t>
    </dgm:pt>
    <dgm:pt modelId="{D6370C5B-2A10-0E4E-8621-4E1871283407}" type="sibTrans" cxnId="{39177FBC-81C3-BD4B-B3A0-C69F48EB0672}">
      <dgm:prSet/>
      <dgm:spPr/>
      <dgm:t>
        <a:bodyPr/>
        <a:lstStyle/>
        <a:p>
          <a:endParaRPr lang="tr-TR"/>
        </a:p>
      </dgm:t>
    </dgm:pt>
    <dgm:pt modelId="{501B6035-72B0-AC46-99EF-99C5A0B53859}" type="pres">
      <dgm:prSet presAssocID="{DA543999-E337-1248-B1D3-249E0F6459E5}" presName="theList" presStyleCnt="0">
        <dgm:presLayoutVars>
          <dgm:dir/>
          <dgm:animLvl val="lvl"/>
          <dgm:resizeHandles val="exact"/>
        </dgm:presLayoutVars>
      </dgm:prSet>
      <dgm:spPr/>
    </dgm:pt>
    <dgm:pt modelId="{A383DC4F-1514-D248-BA1B-B3FC814DACA6}" type="pres">
      <dgm:prSet presAssocID="{EC9E9241-963C-5143-A004-04542F1ACA06}" presName="compNode" presStyleCnt="0"/>
      <dgm:spPr/>
    </dgm:pt>
    <dgm:pt modelId="{24B3E3C8-D330-B64E-80E7-56799BF63F8E}" type="pres">
      <dgm:prSet presAssocID="{EC9E9241-963C-5143-A004-04542F1ACA06}" presName="aNode" presStyleLbl="bgShp" presStyleIdx="0" presStyleCnt="2"/>
      <dgm:spPr/>
    </dgm:pt>
    <dgm:pt modelId="{FBE2FBB6-EB21-C542-9E79-A897787F6B7F}" type="pres">
      <dgm:prSet presAssocID="{EC9E9241-963C-5143-A004-04542F1ACA06}" presName="textNode" presStyleLbl="bgShp" presStyleIdx="0" presStyleCnt="2"/>
      <dgm:spPr/>
    </dgm:pt>
    <dgm:pt modelId="{2A2B16E6-7E52-0E4F-A249-CCE9DE93F32C}" type="pres">
      <dgm:prSet presAssocID="{EC9E9241-963C-5143-A004-04542F1ACA06}" presName="compChildNode" presStyleCnt="0"/>
      <dgm:spPr/>
    </dgm:pt>
    <dgm:pt modelId="{944DCDCF-9CF9-6C40-ABB2-1AD7EC9DD45C}" type="pres">
      <dgm:prSet presAssocID="{EC9E9241-963C-5143-A004-04542F1ACA06}" presName="theInnerList" presStyleCnt="0"/>
      <dgm:spPr/>
    </dgm:pt>
    <dgm:pt modelId="{43F319BF-0A89-3D45-88E6-720050A31B7B}" type="pres">
      <dgm:prSet presAssocID="{6326CAF8-3878-714F-8D1B-5D4B168A3166}" presName="childNode" presStyleLbl="node1" presStyleIdx="0" presStyleCnt="16">
        <dgm:presLayoutVars>
          <dgm:bulletEnabled val="1"/>
        </dgm:presLayoutVars>
      </dgm:prSet>
      <dgm:spPr/>
    </dgm:pt>
    <dgm:pt modelId="{EA7012B3-6B84-B847-8B40-3C139A49E539}" type="pres">
      <dgm:prSet presAssocID="{6326CAF8-3878-714F-8D1B-5D4B168A3166}" presName="aSpace2" presStyleCnt="0"/>
      <dgm:spPr/>
    </dgm:pt>
    <dgm:pt modelId="{97FE4D61-6959-D048-88D3-033A8247CF41}" type="pres">
      <dgm:prSet presAssocID="{511B836A-999B-5740-94AB-5ED210E764F2}" presName="childNode" presStyleLbl="node1" presStyleIdx="1" presStyleCnt="16">
        <dgm:presLayoutVars>
          <dgm:bulletEnabled val="1"/>
        </dgm:presLayoutVars>
      </dgm:prSet>
      <dgm:spPr/>
    </dgm:pt>
    <dgm:pt modelId="{F674DD55-4F24-354D-BE77-0075C7ECEB17}" type="pres">
      <dgm:prSet presAssocID="{511B836A-999B-5740-94AB-5ED210E764F2}" presName="aSpace2" presStyleCnt="0"/>
      <dgm:spPr/>
    </dgm:pt>
    <dgm:pt modelId="{1F5267D7-720C-6A40-83A4-747249478477}" type="pres">
      <dgm:prSet presAssocID="{79824973-5799-BF4A-9704-B4DEA21900EB}" presName="childNode" presStyleLbl="node1" presStyleIdx="2" presStyleCnt="16">
        <dgm:presLayoutVars>
          <dgm:bulletEnabled val="1"/>
        </dgm:presLayoutVars>
      </dgm:prSet>
      <dgm:spPr/>
    </dgm:pt>
    <dgm:pt modelId="{8AC44E06-444C-7645-B962-41FBBD60B18F}" type="pres">
      <dgm:prSet presAssocID="{79824973-5799-BF4A-9704-B4DEA21900EB}" presName="aSpace2" presStyleCnt="0"/>
      <dgm:spPr/>
    </dgm:pt>
    <dgm:pt modelId="{E28F4ECF-04ED-C347-92CE-FF4E6FDC9D64}" type="pres">
      <dgm:prSet presAssocID="{BF6CCEEA-B713-8E45-A3E1-37756CB7936A}" presName="childNode" presStyleLbl="node1" presStyleIdx="3" presStyleCnt="16">
        <dgm:presLayoutVars>
          <dgm:bulletEnabled val="1"/>
        </dgm:presLayoutVars>
      </dgm:prSet>
      <dgm:spPr/>
    </dgm:pt>
    <dgm:pt modelId="{925C2F9F-B7ED-BD46-AAA3-8F7F3B737089}" type="pres">
      <dgm:prSet presAssocID="{BF6CCEEA-B713-8E45-A3E1-37756CB7936A}" presName="aSpace2" presStyleCnt="0"/>
      <dgm:spPr/>
    </dgm:pt>
    <dgm:pt modelId="{00880179-5B88-8145-B549-2B164865D6E5}" type="pres">
      <dgm:prSet presAssocID="{8FC5E395-C93B-9F46-89DF-9EE26CEF4387}" presName="childNode" presStyleLbl="node1" presStyleIdx="4" presStyleCnt="16">
        <dgm:presLayoutVars>
          <dgm:bulletEnabled val="1"/>
        </dgm:presLayoutVars>
      </dgm:prSet>
      <dgm:spPr/>
    </dgm:pt>
    <dgm:pt modelId="{396F9202-08BA-EE4E-B262-623B4ECB9500}" type="pres">
      <dgm:prSet presAssocID="{8FC5E395-C93B-9F46-89DF-9EE26CEF4387}" presName="aSpace2" presStyleCnt="0"/>
      <dgm:spPr/>
    </dgm:pt>
    <dgm:pt modelId="{7E2DBD35-3977-834B-8C0B-F2F843B188FA}" type="pres">
      <dgm:prSet presAssocID="{B4DE8FE6-2E6D-9043-9C3D-24E2665FCCC7}" presName="childNode" presStyleLbl="node1" presStyleIdx="5" presStyleCnt="16">
        <dgm:presLayoutVars>
          <dgm:bulletEnabled val="1"/>
        </dgm:presLayoutVars>
      </dgm:prSet>
      <dgm:spPr/>
    </dgm:pt>
    <dgm:pt modelId="{C7E5D495-0494-5A4F-AF64-0A0C1191450B}" type="pres">
      <dgm:prSet presAssocID="{B4DE8FE6-2E6D-9043-9C3D-24E2665FCCC7}" presName="aSpace2" presStyleCnt="0"/>
      <dgm:spPr/>
    </dgm:pt>
    <dgm:pt modelId="{FAF06529-166A-8746-B6A3-8399C1F66A32}" type="pres">
      <dgm:prSet presAssocID="{51C5B76F-7E28-6742-8596-BD6476A6A240}" presName="childNode" presStyleLbl="node1" presStyleIdx="6" presStyleCnt="16">
        <dgm:presLayoutVars>
          <dgm:bulletEnabled val="1"/>
        </dgm:presLayoutVars>
      </dgm:prSet>
      <dgm:spPr/>
    </dgm:pt>
    <dgm:pt modelId="{1A36725D-09F5-CB4D-B86A-FE6C7A2ECB74}" type="pres">
      <dgm:prSet presAssocID="{51C5B76F-7E28-6742-8596-BD6476A6A240}" presName="aSpace2" presStyleCnt="0"/>
      <dgm:spPr/>
    </dgm:pt>
    <dgm:pt modelId="{47AC2C79-B3E4-BE43-961C-086E2D1F65A8}" type="pres">
      <dgm:prSet presAssocID="{05F2B3C3-CFD0-934D-8307-AC076FA907A8}" presName="childNode" presStyleLbl="node1" presStyleIdx="7" presStyleCnt="16">
        <dgm:presLayoutVars>
          <dgm:bulletEnabled val="1"/>
        </dgm:presLayoutVars>
      </dgm:prSet>
      <dgm:spPr/>
    </dgm:pt>
    <dgm:pt modelId="{10659F10-BF1C-7744-9488-7A86DDDDB7D7}" type="pres">
      <dgm:prSet presAssocID="{EC9E9241-963C-5143-A004-04542F1ACA06}" presName="aSpace" presStyleCnt="0"/>
      <dgm:spPr/>
    </dgm:pt>
    <dgm:pt modelId="{A5584A73-9DCB-2341-80BD-BFF5E57C2C46}" type="pres">
      <dgm:prSet presAssocID="{5F6BFDE7-19E1-2544-836B-BCD93B3F8BE8}" presName="compNode" presStyleCnt="0"/>
      <dgm:spPr/>
    </dgm:pt>
    <dgm:pt modelId="{BCCA36EB-E7E4-EB49-A2C0-230948E7D028}" type="pres">
      <dgm:prSet presAssocID="{5F6BFDE7-19E1-2544-836B-BCD93B3F8BE8}" presName="aNode" presStyleLbl="bgShp" presStyleIdx="1" presStyleCnt="2"/>
      <dgm:spPr/>
    </dgm:pt>
    <dgm:pt modelId="{C71624A6-8F20-F844-9EA8-05B4687A2C9C}" type="pres">
      <dgm:prSet presAssocID="{5F6BFDE7-19E1-2544-836B-BCD93B3F8BE8}" presName="textNode" presStyleLbl="bgShp" presStyleIdx="1" presStyleCnt="2"/>
      <dgm:spPr/>
    </dgm:pt>
    <dgm:pt modelId="{DBA7DDEA-BC8B-F242-B6EF-3242BFFDBAA9}" type="pres">
      <dgm:prSet presAssocID="{5F6BFDE7-19E1-2544-836B-BCD93B3F8BE8}" presName="compChildNode" presStyleCnt="0"/>
      <dgm:spPr/>
    </dgm:pt>
    <dgm:pt modelId="{C5D59CE9-2343-C349-8551-0936800A0CB7}" type="pres">
      <dgm:prSet presAssocID="{5F6BFDE7-19E1-2544-836B-BCD93B3F8BE8}" presName="theInnerList" presStyleCnt="0"/>
      <dgm:spPr/>
    </dgm:pt>
    <dgm:pt modelId="{6B5482F6-FF8C-AC4F-A4D3-F6369A28174B}" type="pres">
      <dgm:prSet presAssocID="{D23348DA-C4F3-1543-904C-3B74197950E1}" presName="childNode" presStyleLbl="node1" presStyleIdx="8" presStyleCnt="16">
        <dgm:presLayoutVars>
          <dgm:bulletEnabled val="1"/>
        </dgm:presLayoutVars>
      </dgm:prSet>
      <dgm:spPr/>
    </dgm:pt>
    <dgm:pt modelId="{C587F874-5717-8F4E-B778-30E4D59EC06A}" type="pres">
      <dgm:prSet presAssocID="{D23348DA-C4F3-1543-904C-3B74197950E1}" presName="aSpace2" presStyleCnt="0"/>
      <dgm:spPr/>
    </dgm:pt>
    <dgm:pt modelId="{DDA73517-3984-A642-8E0C-0962F80ED324}" type="pres">
      <dgm:prSet presAssocID="{2EE6A592-82C9-C64B-84CF-F44B5E25EC7D}" presName="childNode" presStyleLbl="node1" presStyleIdx="9" presStyleCnt="16">
        <dgm:presLayoutVars>
          <dgm:bulletEnabled val="1"/>
        </dgm:presLayoutVars>
      </dgm:prSet>
      <dgm:spPr/>
    </dgm:pt>
    <dgm:pt modelId="{BB59E5EA-B41A-B44D-BCF3-61DBE9BD24D0}" type="pres">
      <dgm:prSet presAssocID="{2EE6A592-82C9-C64B-84CF-F44B5E25EC7D}" presName="aSpace2" presStyleCnt="0"/>
      <dgm:spPr/>
    </dgm:pt>
    <dgm:pt modelId="{BF1EE3F7-DA17-7340-A069-288FF743C2BC}" type="pres">
      <dgm:prSet presAssocID="{F18C4099-DCE5-9A4A-BF78-782FAC76215E}" presName="childNode" presStyleLbl="node1" presStyleIdx="10" presStyleCnt="16">
        <dgm:presLayoutVars>
          <dgm:bulletEnabled val="1"/>
        </dgm:presLayoutVars>
      </dgm:prSet>
      <dgm:spPr/>
    </dgm:pt>
    <dgm:pt modelId="{42C592B6-107E-F547-B013-F57DC3BC03DD}" type="pres">
      <dgm:prSet presAssocID="{F18C4099-DCE5-9A4A-BF78-782FAC76215E}" presName="aSpace2" presStyleCnt="0"/>
      <dgm:spPr/>
    </dgm:pt>
    <dgm:pt modelId="{AC05A0F0-B6B9-694F-9798-1004AA248240}" type="pres">
      <dgm:prSet presAssocID="{D02BF14C-D1DB-724E-95E1-FADEA13E77F2}" presName="childNode" presStyleLbl="node1" presStyleIdx="11" presStyleCnt="16">
        <dgm:presLayoutVars>
          <dgm:bulletEnabled val="1"/>
        </dgm:presLayoutVars>
      </dgm:prSet>
      <dgm:spPr/>
    </dgm:pt>
    <dgm:pt modelId="{703DECB9-A12E-3C48-9D77-6CC63C358877}" type="pres">
      <dgm:prSet presAssocID="{D02BF14C-D1DB-724E-95E1-FADEA13E77F2}" presName="aSpace2" presStyleCnt="0"/>
      <dgm:spPr/>
    </dgm:pt>
    <dgm:pt modelId="{7733697A-E091-CB40-8F26-3C150D6A0A03}" type="pres">
      <dgm:prSet presAssocID="{B96E7282-3F90-EC40-82BF-4F3FC3D6F792}" presName="childNode" presStyleLbl="node1" presStyleIdx="12" presStyleCnt="16">
        <dgm:presLayoutVars>
          <dgm:bulletEnabled val="1"/>
        </dgm:presLayoutVars>
      </dgm:prSet>
      <dgm:spPr/>
    </dgm:pt>
    <dgm:pt modelId="{A421E94B-1F33-B048-AD61-49E38F235A4B}" type="pres">
      <dgm:prSet presAssocID="{B96E7282-3F90-EC40-82BF-4F3FC3D6F792}" presName="aSpace2" presStyleCnt="0"/>
      <dgm:spPr/>
    </dgm:pt>
    <dgm:pt modelId="{BAD439D4-C967-1D41-97E1-2CD073CBB407}" type="pres">
      <dgm:prSet presAssocID="{771A894D-D080-9A47-AFDA-CD3F1EB6726A}" presName="childNode" presStyleLbl="node1" presStyleIdx="13" presStyleCnt="16">
        <dgm:presLayoutVars>
          <dgm:bulletEnabled val="1"/>
        </dgm:presLayoutVars>
      </dgm:prSet>
      <dgm:spPr/>
    </dgm:pt>
    <dgm:pt modelId="{8306A0B1-1CE2-F04D-ADD0-A9B64A8136E7}" type="pres">
      <dgm:prSet presAssocID="{771A894D-D080-9A47-AFDA-CD3F1EB6726A}" presName="aSpace2" presStyleCnt="0"/>
      <dgm:spPr/>
    </dgm:pt>
    <dgm:pt modelId="{44F90B95-9865-B342-ADC7-07C488B0EC8B}" type="pres">
      <dgm:prSet presAssocID="{C2A69918-BC38-A84D-8A55-D2F8B9F6F765}" presName="childNode" presStyleLbl="node1" presStyleIdx="14" presStyleCnt="16">
        <dgm:presLayoutVars>
          <dgm:bulletEnabled val="1"/>
        </dgm:presLayoutVars>
      </dgm:prSet>
      <dgm:spPr/>
    </dgm:pt>
    <dgm:pt modelId="{48670E13-BDB8-2845-9C11-718048EB968C}" type="pres">
      <dgm:prSet presAssocID="{C2A69918-BC38-A84D-8A55-D2F8B9F6F765}" presName="aSpace2" presStyleCnt="0"/>
      <dgm:spPr/>
    </dgm:pt>
    <dgm:pt modelId="{9C8148B8-6F30-5848-BE6A-1F0A8B7DACA1}" type="pres">
      <dgm:prSet presAssocID="{BF792A93-0E58-8F47-AEE5-E73CE54A5EEB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4BCF5002-2770-4B45-B2D0-6E3102AFE56E}" type="presOf" srcId="{DA543999-E337-1248-B1D3-249E0F6459E5}" destId="{501B6035-72B0-AC46-99EF-99C5A0B53859}" srcOrd="0" destOrd="0" presId="urn:microsoft.com/office/officeart/2005/8/layout/lProcess2"/>
    <dgm:cxn modelId="{3510A402-B5C6-8148-8075-9D420EF9F956}" type="presOf" srcId="{F18C4099-DCE5-9A4A-BF78-782FAC76215E}" destId="{BF1EE3F7-DA17-7340-A069-288FF743C2BC}" srcOrd="0" destOrd="0" presId="urn:microsoft.com/office/officeart/2005/8/layout/lProcess2"/>
    <dgm:cxn modelId="{9F4E1B10-DDEB-B94C-9619-86BF057F8C51}" type="presOf" srcId="{05F2B3C3-CFD0-934D-8307-AC076FA907A8}" destId="{47AC2C79-B3E4-BE43-961C-086E2D1F65A8}" srcOrd="0" destOrd="0" presId="urn:microsoft.com/office/officeart/2005/8/layout/lProcess2"/>
    <dgm:cxn modelId="{DA2B2B11-54EF-7145-80E9-5B72EBC1B3F7}" type="presOf" srcId="{5F6BFDE7-19E1-2544-836B-BCD93B3F8BE8}" destId="{BCCA36EB-E7E4-EB49-A2C0-230948E7D028}" srcOrd="0" destOrd="0" presId="urn:microsoft.com/office/officeart/2005/8/layout/lProcess2"/>
    <dgm:cxn modelId="{5112FA15-FB89-A84A-ADA2-CAC9BDA3E627}" type="presOf" srcId="{D02BF14C-D1DB-724E-95E1-FADEA13E77F2}" destId="{AC05A0F0-B6B9-694F-9798-1004AA248240}" srcOrd="0" destOrd="0" presId="urn:microsoft.com/office/officeart/2005/8/layout/lProcess2"/>
    <dgm:cxn modelId="{78C04416-2DAD-A149-A166-F58A32B99EDA}" type="presOf" srcId="{BF6CCEEA-B713-8E45-A3E1-37756CB7936A}" destId="{E28F4ECF-04ED-C347-92CE-FF4E6FDC9D64}" srcOrd="0" destOrd="0" presId="urn:microsoft.com/office/officeart/2005/8/layout/lProcess2"/>
    <dgm:cxn modelId="{73924033-A84D-504A-A39C-EBB0CF1DC42B}" srcId="{5F6BFDE7-19E1-2544-836B-BCD93B3F8BE8}" destId="{C2A69918-BC38-A84D-8A55-D2F8B9F6F765}" srcOrd="6" destOrd="0" parTransId="{6711F23A-202E-D44C-884A-41CDC1D842D3}" sibTransId="{D29CDD3D-A696-9A43-B1F5-BFC20F66D6DC}"/>
    <dgm:cxn modelId="{DD7BEE34-5347-C240-B046-979EB0BA0499}" srcId="{EC9E9241-963C-5143-A004-04542F1ACA06}" destId="{BF6CCEEA-B713-8E45-A3E1-37756CB7936A}" srcOrd="3" destOrd="0" parTransId="{70057EF9-6BFA-0B47-BE03-737F77895601}" sibTransId="{F0BDBB65-6647-B14A-BBA9-0F16B0163A22}"/>
    <dgm:cxn modelId="{F4D7063E-C1E4-1D49-85F8-3C7982645F8C}" srcId="{EC9E9241-963C-5143-A004-04542F1ACA06}" destId="{79824973-5799-BF4A-9704-B4DEA21900EB}" srcOrd="2" destOrd="0" parTransId="{2A5D9A15-15D2-7146-9CBF-96A0B9525D95}" sibTransId="{A0366559-80C0-344C-A40D-746AE4A52236}"/>
    <dgm:cxn modelId="{B898CD4E-A4F1-EE41-B271-4E43A5F30D48}" srcId="{EC9E9241-963C-5143-A004-04542F1ACA06}" destId="{B4DE8FE6-2E6D-9043-9C3D-24E2665FCCC7}" srcOrd="5" destOrd="0" parTransId="{979C7091-630D-AB41-BBB8-7799D624AB32}" sibTransId="{32301F3F-3DFE-E84C-8385-D0164D6C1318}"/>
    <dgm:cxn modelId="{D21BC651-718B-BF4E-B8A2-081C085E71BC}" srcId="{5F6BFDE7-19E1-2544-836B-BCD93B3F8BE8}" destId="{D02BF14C-D1DB-724E-95E1-FADEA13E77F2}" srcOrd="3" destOrd="0" parTransId="{10B7A64A-6387-BC4C-B962-0964B2B68F61}" sibTransId="{751BEFAD-B637-8840-827E-9241211DD911}"/>
    <dgm:cxn modelId="{70A0B856-BD8D-0B40-9B46-6F717B97FCDD}" type="presOf" srcId="{2EE6A592-82C9-C64B-84CF-F44B5E25EC7D}" destId="{DDA73517-3984-A642-8E0C-0962F80ED324}" srcOrd="0" destOrd="0" presId="urn:microsoft.com/office/officeart/2005/8/layout/lProcess2"/>
    <dgm:cxn modelId="{53E00D57-1B07-8E40-978C-706F378E5A52}" type="presOf" srcId="{6326CAF8-3878-714F-8D1B-5D4B168A3166}" destId="{43F319BF-0A89-3D45-88E6-720050A31B7B}" srcOrd="0" destOrd="0" presId="urn:microsoft.com/office/officeart/2005/8/layout/lProcess2"/>
    <dgm:cxn modelId="{D6788559-B800-B447-9DEE-4BA0268970CA}" srcId="{5F6BFDE7-19E1-2544-836B-BCD93B3F8BE8}" destId="{D23348DA-C4F3-1543-904C-3B74197950E1}" srcOrd="0" destOrd="0" parTransId="{16BB241A-8210-3342-8FC1-FC9AAD02A02F}" sibTransId="{48005B50-7E2A-3E47-840A-B62976ADBFF7}"/>
    <dgm:cxn modelId="{4377845B-C62B-4B4A-B066-4159FAF8CCEA}" srcId="{EC9E9241-963C-5143-A004-04542F1ACA06}" destId="{51C5B76F-7E28-6742-8596-BD6476A6A240}" srcOrd="6" destOrd="0" parTransId="{2A6253EB-0AF5-DE49-9D1A-05C4D74BEA7E}" sibTransId="{AC1FC4E1-9C56-0E47-9C3E-F580C3C4037A}"/>
    <dgm:cxn modelId="{70FF5061-EB9A-3C41-95F1-03B050B1C933}" srcId="{EC9E9241-963C-5143-A004-04542F1ACA06}" destId="{05F2B3C3-CFD0-934D-8307-AC076FA907A8}" srcOrd="7" destOrd="0" parTransId="{7ADF18F0-9B65-2849-9398-A9608AD40E9D}" sibTransId="{8F1C25BD-8E30-3345-B20C-0DADBDA53DEF}"/>
    <dgm:cxn modelId="{1F60FE6A-48C7-7E40-BFC3-D7032B9ABE16}" type="presOf" srcId="{B96E7282-3F90-EC40-82BF-4F3FC3D6F792}" destId="{7733697A-E091-CB40-8F26-3C150D6A0A03}" srcOrd="0" destOrd="0" presId="urn:microsoft.com/office/officeart/2005/8/layout/lProcess2"/>
    <dgm:cxn modelId="{9F00A073-A9A4-C240-B131-812411304708}" srcId="{5F6BFDE7-19E1-2544-836B-BCD93B3F8BE8}" destId="{771A894D-D080-9A47-AFDA-CD3F1EB6726A}" srcOrd="5" destOrd="0" parTransId="{D79D8CAC-8D31-104F-908D-452BB40E09A5}" sibTransId="{1C0F6E9E-F818-3B45-B475-7F0662A397F4}"/>
    <dgm:cxn modelId="{64743374-2C8C-E041-B7EF-4CF717D2CC04}" type="presOf" srcId="{EC9E9241-963C-5143-A004-04542F1ACA06}" destId="{24B3E3C8-D330-B64E-80E7-56799BF63F8E}" srcOrd="0" destOrd="0" presId="urn:microsoft.com/office/officeart/2005/8/layout/lProcess2"/>
    <dgm:cxn modelId="{5B087A7B-2C53-2044-9EE6-BC9C789AEE71}" type="presOf" srcId="{D23348DA-C4F3-1543-904C-3B74197950E1}" destId="{6B5482F6-FF8C-AC4F-A4D3-F6369A28174B}" srcOrd="0" destOrd="0" presId="urn:microsoft.com/office/officeart/2005/8/layout/lProcess2"/>
    <dgm:cxn modelId="{67BF498D-1983-7A42-B5CE-82743450157F}" srcId="{5F6BFDE7-19E1-2544-836B-BCD93B3F8BE8}" destId="{B96E7282-3F90-EC40-82BF-4F3FC3D6F792}" srcOrd="4" destOrd="0" parTransId="{BB882055-A99F-4143-81F8-662F5647C735}" sibTransId="{AD572F85-6187-314D-9A38-DF1E69045C22}"/>
    <dgm:cxn modelId="{2F6AAA90-AF2A-2B45-AB7E-CBBF260DFBB9}" type="presOf" srcId="{C2A69918-BC38-A84D-8A55-D2F8B9F6F765}" destId="{44F90B95-9865-B342-ADC7-07C488B0EC8B}" srcOrd="0" destOrd="0" presId="urn:microsoft.com/office/officeart/2005/8/layout/lProcess2"/>
    <dgm:cxn modelId="{903DF592-37D6-C14E-9E2A-E1A6C1D46B73}" type="presOf" srcId="{EC9E9241-963C-5143-A004-04542F1ACA06}" destId="{FBE2FBB6-EB21-C542-9E79-A897787F6B7F}" srcOrd="1" destOrd="0" presId="urn:microsoft.com/office/officeart/2005/8/layout/lProcess2"/>
    <dgm:cxn modelId="{3CC7A39E-89E0-7D44-B86C-393EB4290DB6}" srcId="{EC9E9241-963C-5143-A004-04542F1ACA06}" destId="{511B836A-999B-5740-94AB-5ED210E764F2}" srcOrd="1" destOrd="0" parTransId="{59EA7964-9FB9-3F4B-937B-E59076569FAB}" sibTransId="{A7269822-42EF-E545-9DFB-CD45C2400D1E}"/>
    <dgm:cxn modelId="{E9263FA3-604E-2946-82B1-57D65641B07E}" srcId="{5F6BFDE7-19E1-2544-836B-BCD93B3F8BE8}" destId="{2EE6A592-82C9-C64B-84CF-F44B5E25EC7D}" srcOrd="1" destOrd="0" parTransId="{8DFD56FE-781D-DA46-BA8B-ADD92F7D1E3F}" sibTransId="{9C31A24A-D677-C041-A54C-E358C697268B}"/>
    <dgm:cxn modelId="{6982E5AD-3624-E84C-9FA3-01720EDA4BBD}" srcId="{EC9E9241-963C-5143-A004-04542F1ACA06}" destId="{6326CAF8-3878-714F-8D1B-5D4B168A3166}" srcOrd="0" destOrd="0" parTransId="{9B72F825-AB60-4B43-BC7F-3FED46008086}" sibTransId="{91BDC76D-28C9-0042-B292-29CCFE5C7FEC}"/>
    <dgm:cxn modelId="{7ED444B1-A369-9047-9CA0-3F3F91E53D23}" srcId="{DA543999-E337-1248-B1D3-249E0F6459E5}" destId="{EC9E9241-963C-5143-A004-04542F1ACA06}" srcOrd="0" destOrd="0" parTransId="{2E37C32B-1015-CD49-AD42-AB34DB4893F1}" sibTransId="{53C06AC1-4CEC-F348-B6AB-665CDD84E2D1}"/>
    <dgm:cxn modelId="{4646A6BB-D5FB-894E-BAAF-AC040AAE68AB}" srcId="{DA543999-E337-1248-B1D3-249E0F6459E5}" destId="{5F6BFDE7-19E1-2544-836B-BCD93B3F8BE8}" srcOrd="1" destOrd="0" parTransId="{F9B4568B-716F-9940-B837-A9A37C1964B6}" sibTransId="{F25E4563-18D8-DE4D-B27D-CFD8438EA85B}"/>
    <dgm:cxn modelId="{39177FBC-81C3-BD4B-B3A0-C69F48EB0672}" srcId="{5F6BFDE7-19E1-2544-836B-BCD93B3F8BE8}" destId="{BF792A93-0E58-8F47-AEE5-E73CE54A5EEB}" srcOrd="7" destOrd="0" parTransId="{AFA28A07-4FD9-4B4C-8935-B6A64B1DB0B2}" sibTransId="{D6370C5B-2A10-0E4E-8621-4E1871283407}"/>
    <dgm:cxn modelId="{E8C259C1-685B-CC48-B301-E027E9825352}" type="presOf" srcId="{51C5B76F-7E28-6742-8596-BD6476A6A240}" destId="{FAF06529-166A-8746-B6A3-8399C1F66A32}" srcOrd="0" destOrd="0" presId="urn:microsoft.com/office/officeart/2005/8/layout/lProcess2"/>
    <dgm:cxn modelId="{7815ADC2-539D-D441-A2F2-1D9EC010CD2C}" type="presOf" srcId="{8FC5E395-C93B-9F46-89DF-9EE26CEF4387}" destId="{00880179-5B88-8145-B549-2B164865D6E5}" srcOrd="0" destOrd="0" presId="urn:microsoft.com/office/officeart/2005/8/layout/lProcess2"/>
    <dgm:cxn modelId="{F20DD2C6-59AB-5D4D-995E-DD0FB481F4B7}" type="presOf" srcId="{5F6BFDE7-19E1-2544-836B-BCD93B3F8BE8}" destId="{C71624A6-8F20-F844-9EA8-05B4687A2C9C}" srcOrd="1" destOrd="0" presId="urn:microsoft.com/office/officeart/2005/8/layout/lProcess2"/>
    <dgm:cxn modelId="{9EF1DEC6-5D62-0441-BBBE-F1E689F803AC}" type="presOf" srcId="{B4DE8FE6-2E6D-9043-9C3D-24E2665FCCC7}" destId="{7E2DBD35-3977-834B-8C0B-F2F843B188FA}" srcOrd="0" destOrd="0" presId="urn:microsoft.com/office/officeart/2005/8/layout/lProcess2"/>
    <dgm:cxn modelId="{F30C06CB-7C3C-684D-8938-EA4988172DC7}" srcId="{5F6BFDE7-19E1-2544-836B-BCD93B3F8BE8}" destId="{F18C4099-DCE5-9A4A-BF78-782FAC76215E}" srcOrd="2" destOrd="0" parTransId="{FE1C81A8-A591-5C4F-BED8-9E014AE8CAF1}" sibTransId="{90398F90-3FBB-9140-A5CA-4446D341711C}"/>
    <dgm:cxn modelId="{DC6F1ECF-B5F4-B843-83B6-FE12ABD27C4C}" srcId="{EC9E9241-963C-5143-A004-04542F1ACA06}" destId="{8FC5E395-C93B-9F46-89DF-9EE26CEF4387}" srcOrd="4" destOrd="0" parTransId="{E12AC251-06B7-0241-9587-625DE842B39A}" sibTransId="{3C37DF45-69A9-5548-9F11-98E03BA965B4}"/>
    <dgm:cxn modelId="{211CAED3-2242-664C-AE04-C88FEB8BA600}" type="presOf" srcId="{511B836A-999B-5740-94AB-5ED210E764F2}" destId="{97FE4D61-6959-D048-88D3-033A8247CF41}" srcOrd="0" destOrd="0" presId="urn:microsoft.com/office/officeart/2005/8/layout/lProcess2"/>
    <dgm:cxn modelId="{F1DC66E6-D263-D54D-9919-B3D9F7A7800B}" type="presOf" srcId="{BF792A93-0E58-8F47-AEE5-E73CE54A5EEB}" destId="{9C8148B8-6F30-5848-BE6A-1F0A8B7DACA1}" srcOrd="0" destOrd="0" presId="urn:microsoft.com/office/officeart/2005/8/layout/lProcess2"/>
    <dgm:cxn modelId="{B3F955EA-D38A-614A-8675-FEABF3E0FB34}" type="presOf" srcId="{79824973-5799-BF4A-9704-B4DEA21900EB}" destId="{1F5267D7-720C-6A40-83A4-747249478477}" srcOrd="0" destOrd="0" presId="urn:microsoft.com/office/officeart/2005/8/layout/lProcess2"/>
    <dgm:cxn modelId="{3A55B1F3-E05F-E145-881D-ADD3F0142CB2}" type="presOf" srcId="{771A894D-D080-9A47-AFDA-CD3F1EB6726A}" destId="{BAD439D4-C967-1D41-97E1-2CD073CBB407}" srcOrd="0" destOrd="0" presId="urn:microsoft.com/office/officeart/2005/8/layout/lProcess2"/>
    <dgm:cxn modelId="{42F692DC-8D24-0844-B0BA-0FB8F3F67888}" type="presParOf" srcId="{501B6035-72B0-AC46-99EF-99C5A0B53859}" destId="{A383DC4F-1514-D248-BA1B-B3FC814DACA6}" srcOrd="0" destOrd="0" presId="urn:microsoft.com/office/officeart/2005/8/layout/lProcess2"/>
    <dgm:cxn modelId="{36126A97-A172-F84B-832E-2AEED99366F9}" type="presParOf" srcId="{A383DC4F-1514-D248-BA1B-B3FC814DACA6}" destId="{24B3E3C8-D330-B64E-80E7-56799BF63F8E}" srcOrd="0" destOrd="0" presId="urn:microsoft.com/office/officeart/2005/8/layout/lProcess2"/>
    <dgm:cxn modelId="{0E7A4388-0355-A249-96CE-36FF0BFC349F}" type="presParOf" srcId="{A383DC4F-1514-D248-BA1B-B3FC814DACA6}" destId="{FBE2FBB6-EB21-C542-9E79-A897787F6B7F}" srcOrd="1" destOrd="0" presId="urn:microsoft.com/office/officeart/2005/8/layout/lProcess2"/>
    <dgm:cxn modelId="{59C05B74-F526-6746-B355-A5E935F8A092}" type="presParOf" srcId="{A383DC4F-1514-D248-BA1B-B3FC814DACA6}" destId="{2A2B16E6-7E52-0E4F-A249-CCE9DE93F32C}" srcOrd="2" destOrd="0" presId="urn:microsoft.com/office/officeart/2005/8/layout/lProcess2"/>
    <dgm:cxn modelId="{AECD38FC-CDFB-174E-A0CA-8C9E8DB3C55E}" type="presParOf" srcId="{2A2B16E6-7E52-0E4F-A249-CCE9DE93F32C}" destId="{944DCDCF-9CF9-6C40-ABB2-1AD7EC9DD45C}" srcOrd="0" destOrd="0" presId="urn:microsoft.com/office/officeart/2005/8/layout/lProcess2"/>
    <dgm:cxn modelId="{3DF3ADD2-52B0-2948-83BA-A95B465DC772}" type="presParOf" srcId="{944DCDCF-9CF9-6C40-ABB2-1AD7EC9DD45C}" destId="{43F319BF-0A89-3D45-88E6-720050A31B7B}" srcOrd="0" destOrd="0" presId="urn:microsoft.com/office/officeart/2005/8/layout/lProcess2"/>
    <dgm:cxn modelId="{09135568-1614-2A40-8112-785AF6DDFB86}" type="presParOf" srcId="{944DCDCF-9CF9-6C40-ABB2-1AD7EC9DD45C}" destId="{EA7012B3-6B84-B847-8B40-3C139A49E539}" srcOrd="1" destOrd="0" presId="urn:microsoft.com/office/officeart/2005/8/layout/lProcess2"/>
    <dgm:cxn modelId="{3990F9F1-1CC4-EE46-BC69-D5819A6FB8AE}" type="presParOf" srcId="{944DCDCF-9CF9-6C40-ABB2-1AD7EC9DD45C}" destId="{97FE4D61-6959-D048-88D3-033A8247CF41}" srcOrd="2" destOrd="0" presId="urn:microsoft.com/office/officeart/2005/8/layout/lProcess2"/>
    <dgm:cxn modelId="{60069405-BDF3-6545-A3BD-95E6BE3A2406}" type="presParOf" srcId="{944DCDCF-9CF9-6C40-ABB2-1AD7EC9DD45C}" destId="{F674DD55-4F24-354D-BE77-0075C7ECEB17}" srcOrd="3" destOrd="0" presId="urn:microsoft.com/office/officeart/2005/8/layout/lProcess2"/>
    <dgm:cxn modelId="{3349E474-77F0-D641-9107-BFA17AB21B89}" type="presParOf" srcId="{944DCDCF-9CF9-6C40-ABB2-1AD7EC9DD45C}" destId="{1F5267D7-720C-6A40-83A4-747249478477}" srcOrd="4" destOrd="0" presId="urn:microsoft.com/office/officeart/2005/8/layout/lProcess2"/>
    <dgm:cxn modelId="{442112C0-6B10-4242-842D-D1AC1EBA1588}" type="presParOf" srcId="{944DCDCF-9CF9-6C40-ABB2-1AD7EC9DD45C}" destId="{8AC44E06-444C-7645-B962-41FBBD60B18F}" srcOrd="5" destOrd="0" presId="urn:microsoft.com/office/officeart/2005/8/layout/lProcess2"/>
    <dgm:cxn modelId="{5F4AAB15-0BC4-0847-8DBF-05D4DF68C543}" type="presParOf" srcId="{944DCDCF-9CF9-6C40-ABB2-1AD7EC9DD45C}" destId="{E28F4ECF-04ED-C347-92CE-FF4E6FDC9D64}" srcOrd="6" destOrd="0" presId="urn:microsoft.com/office/officeart/2005/8/layout/lProcess2"/>
    <dgm:cxn modelId="{BEAD1522-3F68-F142-83C2-A4196D29E57B}" type="presParOf" srcId="{944DCDCF-9CF9-6C40-ABB2-1AD7EC9DD45C}" destId="{925C2F9F-B7ED-BD46-AAA3-8F7F3B737089}" srcOrd="7" destOrd="0" presId="urn:microsoft.com/office/officeart/2005/8/layout/lProcess2"/>
    <dgm:cxn modelId="{75F090D0-FCA0-D143-A796-0FC51E628B30}" type="presParOf" srcId="{944DCDCF-9CF9-6C40-ABB2-1AD7EC9DD45C}" destId="{00880179-5B88-8145-B549-2B164865D6E5}" srcOrd="8" destOrd="0" presId="urn:microsoft.com/office/officeart/2005/8/layout/lProcess2"/>
    <dgm:cxn modelId="{76ABAA34-A8BC-204A-B5B4-ECEBD4182F46}" type="presParOf" srcId="{944DCDCF-9CF9-6C40-ABB2-1AD7EC9DD45C}" destId="{396F9202-08BA-EE4E-B262-623B4ECB9500}" srcOrd="9" destOrd="0" presId="urn:microsoft.com/office/officeart/2005/8/layout/lProcess2"/>
    <dgm:cxn modelId="{9D49A6AC-6D0B-8944-AC0A-45623FF99BFE}" type="presParOf" srcId="{944DCDCF-9CF9-6C40-ABB2-1AD7EC9DD45C}" destId="{7E2DBD35-3977-834B-8C0B-F2F843B188FA}" srcOrd="10" destOrd="0" presId="urn:microsoft.com/office/officeart/2005/8/layout/lProcess2"/>
    <dgm:cxn modelId="{E1C2DE60-B766-7D4F-8AAA-A99A173B000A}" type="presParOf" srcId="{944DCDCF-9CF9-6C40-ABB2-1AD7EC9DD45C}" destId="{C7E5D495-0494-5A4F-AF64-0A0C1191450B}" srcOrd="11" destOrd="0" presId="urn:microsoft.com/office/officeart/2005/8/layout/lProcess2"/>
    <dgm:cxn modelId="{04A0B1E2-CB73-7E42-9847-1C4805DF8E5F}" type="presParOf" srcId="{944DCDCF-9CF9-6C40-ABB2-1AD7EC9DD45C}" destId="{FAF06529-166A-8746-B6A3-8399C1F66A32}" srcOrd="12" destOrd="0" presId="urn:microsoft.com/office/officeart/2005/8/layout/lProcess2"/>
    <dgm:cxn modelId="{E4FC2DEB-E3DB-374E-B87F-C90CB2B3CF62}" type="presParOf" srcId="{944DCDCF-9CF9-6C40-ABB2-1AD7EC9DD45C}" destId="{1A36725D-09F5-CB4D-B86A-FE6C7A2ECB74}" srcOrd="13" destOrd="0" presId="urn:microsoft.com/office/officeart/2005/8/layout/lProcess2"/>
    <dgm:cxn modelId="{16B665FF-D17D-2948-B7E8-4BDB7580DE7C}" type="presParOf" srcId="{944DCDCF-9CF9-6C40-ABB2-1AD7EC9DD45C}" destId="{47AC2C79-B3E4-BE43-961C-086E2D1F65A8}" srcOrd="14" destOrd="0" presId="urn:microsoft.com/office/officeart/2005/8/layout/lProcess2"/>
    <dgm:cxn modelId="{21D655C1-CD2F-AF41-95FF-3E19D51AF23B}" type="presParOf" srcId="{501B6035-72B0-AC46-99EF-99C5A0B53859}" destId="{10659F10-BF1C-7744-9488-7A86DDDDB7D7}" srcOrd="1" destOrd="0" presId="urn:microsoft.com/office/officeart/2005/8/layout/lProcess2"/>
    <dgm:cxn modelId="{9E1E0297-34CD-F445-A1D1-6FF150EBCA6B}" type="presParOf" srcId="{501B6035-72B0-AC46-99EF-99C5A0B53859}" destId="{A5584A73-9DCB-2341-80BD-BFF5E57C2C46}" srcOrd="2" destOrd="0" presId="urn:microsoft.com/office/officeart/2005/8/layout/lProcess2"/>
    <dgm:cxn modelId="{1DA1BD8D-AA3D-044C-880A-8E73882528F1}" type="presParOf" srcId="{A5584A73-9DCB-2341-80BD-BFF5E57C2C46}" destId="{BCCA36EB-E7E4-EB49-A2C0-230948E7D028}" srcOrd="0" destOrd="0" presId="urn:microsoft.com/office/officeart/2005/8/layout/lProcess2"/>
    <dgm:cxn modelId="{250B4FA1-E89D-E747-99CC-8111EA7F181B}" type="presParOf" srcId="{A5584A73-9DCB-2341-80BD-BFF5E57C2C46}" destId="{C71624A6-8F20-F844-9EA8-05B4687A2C9C}" srcOrd="1" destOrd="0" presId="urn:microsoft.com/office/officeart/2005/8/layout/lProcess2"/>
    <dgm:cxn modelId="{C1BC6E58-67B0-414B-BAE2-D140907F1F3B}" type="presParOf" srcId="{A5584A73-9DCB-2341-80BD-BFF5E57C2C46}" destId="{DBA7DDEA-BC8B-F242-B6EF-3242BFFDBAA9}" srcOrd="2" destOrd="0" presId="urn:microsoft.com/office/officeart/2005/8/layout/lProcess2"/>
    <dgm:cxn modelId="{45F4BD51-DE69-E343-B4B9-28200669C6D5}" type="presParOf" srcId="{DBA7DDEA-BC8B-F242-B6EF-3242BFFDBAA9}" destId="{C5D59CE9-2343-C349-8551-0936800A0CB7}" srcOrd="0" destOrd="0" presId="urn:microsoft.com/office/officeart/2005/8/layout/lProcess2"/>
    <dgm:cxn modelId="{31235E16-06B8-3142-9A96-90E20E1C782C}" type="presParOf" srcId="{C5D59CE9-2343-C349-8551-0936800A0CB7}" destId="{6B5482F6-FF8C-AC4F-A4D3-F6369A28174B}" srcOrd="0" destOrd="0" presId="urn:microsoft.com/office/officeart/2005/8/layout/lProcess2"/>
    <dgm:cxn modelId="{5BEE2059-D612-9D47-93A7-2DDBC508A0EF}" type="presParOf" srcId="{C5D59CE9-2343-C349-8551-0936800A0CB7}" destId="{C587F874-5717-8F4E-B778-30E4D59EC06A}" srcOrd="1" destOrd="0" presId="urn:microsoft.com/office/officeart/2005/8/layout/lProcess2"/>
    <dgm:cxn modelId="{242337B2-9A60-AE44-8863-A2EB04C66760}" type="presParOf" srcId="{C5D59CE9-2343-C349-8551-0936800A0CB7}" destId="{DDA73517-3984-A642-8E0C-0962F80ED324}" srcOrd="2" destOrd="0" presId="urn:microsoft.com/office/officeart/2005/8/layout/lProcess2"/>
    <dgm:cxn modelId="{D591C763-871C-3948-8B3E-52164AD79E23}" type="presParOf" srcId="{C5D59CE9-2343-C349-8551-0936800A0CB7}" destId="{BB59E5EA-B41A-B44D-BCF3-61DBE9BD24D0}" srcOrd="3" destOrd="0" presId="urn:microsoft.com/office/officeart/2005/8/layout/lProcess2"/>
    <dgm:cxn modelId="{51197E43-1AE0-F447-924A-D8A41F29A715}" type="presParOf" srcId="{C5D59CE9-2343-C349-8551-0936800A0CB7}" destId="{BF1EE3F7-DA17-7340-A069-288FF743C2BC}" srcOrd="4" destOrd="0" presId="urn:microsoft.com/office/officeart/2005/8/layout/lProcess2"/>
    <dgm:cxn modelId="{73529009-7833-E940-8402-E4EA236425A2}" type="presParOf" srcId="{C5D59CE9-2343-C349-8551-0936800A0CB7}" destId="{42C592B6-107E-F547-B013-F57DC3BC03DD}" srcOrd="5" destOrd="0" presId="urn:microsoft.com/office/officeart/2005/8/layout/lProcess2"/>
    <dgm:cxn modelId="{6A95BA25-FCAA-594E-9459-C42FEF37F202}" type="presParOf" srcId="{C5D59CE9-2343-C349-8551-0936800A0CB7}" destId="{AC05A0F0-B6B9-694F-9798-1004AA248240}" srcOrd="6" destOrd="0" presId="urn:microsoft.com/office/officeart/2005/8/layout/lProcess2"/>
    <dgm:cxn modelId="{547E6DCD-0823-4F42-B8DF-C83BA2D08068}" type="presParOf" srcId="{C5D59CE9-2343-C349-8551-0936800A0CB7}" destId="{703DECB9-A12E-3C48-9D77-6CC63C358877}" srcOrd="7" destOrd="0" presId="urn:microsoft.com/office/officeart/2005/8/layout/lProcess2"/>
    <dgm:cxn modelId="{3A8D3355-01CF-B84F-9474-F5E941804D82}" type="presParOf" srcId="{C5D59CE9-2343-C349-8551-0936800A0CB7}" destId="{7733697A-E091-CB40-8F26-3C150D6A0A03}" srcOrd="8" destOrd="0" presId="urn:microsoft.com/office/officeart/2005/8/layout/lProcess2"/>
    <dgm:cxn modelId="{716E5287-B0B6-C949-82C1-D822100C0E39}" type="presParOf" srcId="{C5D59CE9-2343-C349-8551-0936800A0CB7}" destId="{A421E94B-1F33-B048-AD61-49E38F235A4B}" srcOrd="9" destOrd="0" presId="urn:microsoft.com/office/officeart/2005/8/layout/lProcess2"/>
    <dgm:cxn modelId="{2EBAD1C7-6010-044F-912A-3A4D3E3A0E8E}" type="presParOf" srcId="{C5D59CE9-2343-C349-8551-0936800A0CB7}" destId="{BAD439D4-C967-1D41-97E1-2CD073CBB407}" srcOrd="10" destOrd="0" presId="urn:microsoft.com/office/officeart/2005/8/layout/lProcess2"/>
    <dgm:cxn modelId="{AFAFF30F-23F6-5248-979C-E98A135F167C}" type="presParOf" srcId="{C5D59CE9-2343-C349-8551-0936800A0CB7}" destId="{8306A0B1-1CE2-F04D-ADD0-A9B64A8136E7}" srcOrd="11" destOrd="0" presId="urn:microsoft.com/office/officeart/2005/8/layout/lProcess2"/>
    <dgm:cxn modelId="{56AC23ED-A7CB-1B4B-A2A5-7B40CDC97342}" type="presParOf" srcId="{C5D59CE9-2343-C349-8551-0936800A0CB7}" destId="{44F90B95-9865-B342-ADC7-07C488B0EC8B}" srcOrd="12" destOrd="0" presId="urn:microsoft.com/office/officeart/2005/8/layout/lProcess2"/>
    <dgm:cxn modelId="{53BC7542-F6BA-844D-B3F2-A541AB3FA0C1}" type="presParOf" srcId="{C5D59CE9-2343-C349-8551-0936800A0CB7}" destId="{48670E13-BDB8-2845-9C11-718048EB968C}" srcOrd="13" destOrd="0" presId="urn:microsoft.com/office/officeart/2005/8/layout/lProcess2"/>
    <dgm:cxn modelId="{E0054895-58B5-C94E-836B-0A4BB77CB2E3}" type="presParOf" srcId="{C5D59CE9-2343-C349-8551-0936800A0CB7}" destId="{9C8148B8-6F30-5848-BE6A-1F0A8B7DACA1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1963D4-7E28-2747-B25A-00A2E0D579D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5188DF-D87E-B944-A224-E11659CB43B9}">
      <dgm:prSet phldrT="[Metin]"/>
      <dgm:spPr/>
      <dgm:t>
        <a:bodyPr/>
        <a:lstStyle/>
        <a:p>
          <a:r>
            <a:rPr lang="tr-TR" dirty="0"/>
            <a:t>Operasyon</a:t>
          </a:r>
        </a:p>
      </dgm:t>
    </dgm:pt>
    <dgm:pt modelId="{661C5357-F512-9F45-B5E9-C2B96E7A9CCB}" type="parTrans" cxnId="{2BE33DEB-E824-B149-BB9F-72A3A8BCBB46}">
      <dgm:prSet/>
      <dgm:spPr/>
      <dgm:t>
        <a:bodyPr/>
        <a:lstStyle/>
        <a:p>
          <a:endParaRPr lang="tr-TR"/>
        </a:p>
      </dgm:t>
    </dgm:pt>
    <dgm:pt modelId="{A2E94016-4FCF-D044-B4E1-3AF816A6445B}" type="sibTrans" cxnId="{2BE33DEB-E824-B149-BB9F-72A3A8BCBB46}">
      <dgm:prSet/>
      <dgm:spPr/>
      <dgm:t>
        <a:bodyPr/>
        <a:lstStyle/>
        <a:p>
          <a:endParaRPr lang="tr-TR"/>
        </a:p>
      </dgm:t>
    </dgm:pt>
    <dgm:pt modelId="{9F74FF7B-AEF7-5844-95AE-0AC7A6FEA690}">
      <dgm:prSet phldrT="[Metin]"/>
      <dgm:spPr/>
      <dgm:t>
        <a:bodyPr/>
        <a:lstStyle/>
        <a:p>
          <a:r>
            <a:rPr lang="tr-TR" dirty="0"/>
            <a:t>Yükleme</a:t>
          </a:r>
        </a:p>
      </dgm:t>
    </dgm:pt>
    <dgm:pt modelId="{A31346D9-29C2-FD46-8787-AEE53E8BD3C9}" type="parTrans" cxnId="{72DC8CD6-C72E-4645-A617-02355F6E31D9}">
      <dgm:prSet/>
      <dgm:spPr/>
      <dgm:t>
        <a:bodyPr/>
        <a:lstStyle/>
        <a:p>
          <a:endParaRPr lang="tr-TR"/>
        </a:p>
      </dgm:t>
    </dgm:pt>
    <dgm:pt modelId="{FCAF14A8-3DEB-CD40-AB74-F9D4A45F607D}" type="sibTrans" cxnId="{72DC8CD6-C72E-4645-A617-02355F6E31D9}">
      <dgm:prSet/>
      <dgm:spPr/>
      <dgm:t>
        <a:bodyPr/>
        <a:lstStyle/>
        <a:p>
          <a:endParaRPr lang="tr-TR"/>
        </a:p>
      </dgm:t>
    </dgm:pt>
    <dgm:pt modelId="{C2440E90-13AF-A54F-9F25-BA143456ABF2}">
      <dgm:prSet phldrT="[Metin]"/>
      <dgm:spPr/>
      <dgm:t>
        <a:bodyPr/>
        <a:lstStyle/>
        <a:p>
          <a:r>
            <a:rPr lang="tr-TR" dirty="0"/>
            <a:t>Sevkiyat</a:t>
          </a:r>
        </a:p>
      </dgm:t>
    </dgm:pt>
    <dgm:pt modelId="{ABCF655F-394D-0040-9C1D-25370D463F4F}" type="parTrans" cxnId="{9463EF20-7174-5940-AAC3-DF5BF9CDE61E}">
      <dgm:prSet/>
      <dgm:spPr/>
      <dgm:t>
        <a:bodyPr/>
        <a:lstStyle/>
        <a:p>
          <a:endParaRPr lang="tr-TR"/>
        </a:p>
      </dgm:t>
    </dgm:pt>
    <dgm:pt modelId="{68916C56-999E-FC4B-BCEC-7352E5E71F07}" type="sibTrans" cxnId="{9463EF20-7174-5940-AAC3-DF5BF9CDE61E}">
      <dgm:prSet/>
      <dgm:spPr/>
      <dgm:t>
        <a:bodyPr/>
        <a:lstStyle/>
        <a:p>
          <a:endParaRPr lang="tr-TR"/>
        </a:p>
      </dgm:t>
    </dgm:pt>
    <dgm:pt modelId="{DEC1A82C-97E5-5347-BAEE-565E7C447E7E}">
      <dgm:prSet phldrT="[Metin]"/>
      <dgm:spPr/>
      <dgm:t>
        <a:bodyPr/>
        <a:lstStyle/>
        <a:p>
          <a:r>
            <a:rPr lang="tr-TR" dirty="0"/>
            <a:t>Nakliye</a:t>
          </a:r>
        </a:p>
      </dgm:t>
    </dgm:pt>
    <dgm:pt modelId="{32A53A98-4660-894B-ABF2-88FE79119AD5}" type="parTrans" cxnId="{141C2A6D-E713-AD44-BCD9-12081768DBA4}">
      <dgm:prSet/>
      <dgm:spPr/>
      <dgm:t>
        <a:bodyPr/>
        <a:lstStyle/>
        <a:p>
          <a:endParaRPr lang="tr-TR"/>
        </a:p>
      </dgm:t>
    </dgm:pt>
    <dgm:pt modelId="{FD0A3424-C33C-BA47-A77F-42F79F2DEF63}" type="sibTrans" cxnId="{141C2A6D-E713-AD44-BCD9-12081768DBA4}">
      <dgm:prSet/>
      <dgm:spPr/>
      <dgm:t>
        <a:bodyPr/>
        <a:lstStyle/>
        <a:p>
          <a:endParaRPr lang="tr-TR"/>
        </a:p>
      </dgm:t>
    </dgm:pt>
    <dgm:pt modelId="{C5FAE634-50C3-4249-BDE8-310CEC8D9B1F}">
      <dgm:prSet phldrT="[Metin]"/>
      <dgm:spPr/>
      <dgm:t>
        <a:bodyPr/>
        <a:lstStyle/>
        <a:p>
          <a:r>
            <a:rPr lang="tr-TR" dirty="0"/>
            <a:t>Belgeler</a:t>
          </a:r>
        </a:p>
      </dgm:t>
    </dgm:pt>
    <dgm:pt modelId="{7400BC89-51EB-E146-A099-F9FC338E7285}" type="parTrans" cxnId="{336734F4-BB85-7448-98EA-F693F69AC9D3}">
      <dgm:prSet/>
      <dgm:spPr/>
      <dgm:t>
        <a:bodyPr/>
        <a:lstStyle/>
        <a:p>
          <a:endParaRPr lang="tr-TR"/>
        </a:p>
      </dgm:t>
    </dgm:pt>
    <dgm:pt modelId="{6B9FE698-5EA4-4C45-9E60-7E1E66FA349B}" type="sibTrans" cxnId="{336734F4-BB85-7448-98EA-F693F69AC9D3}">
      <dgm:prSet/>
      <dgm:spPr/>
      <dgm:t>
        <a:bodyPr/>
        <a:lstStyle/>
        <a:p>
          <a:endParaRPr lang="tr-TR"/>
        </a:p>
      </dgm:t>
    </dgm:pt>
    <dgm:pt modelId="{AC41DD08-339B-FC41-BAF3-7C01B737BFA2}">
      <dgm:prSet phldrT="[Metin]"/>
      <dgm:spPr/>
      <dgm:t>
        <a:bodyPr/>
        <a:lstStyle/>
        <a:p>
          <a:r>
            <a:rPr lang="tr-TR" dirty="0"/>
            <a:t>Ödeme</a:t>
          </a:r>
        </a:p>
      </dgm:t>
    </dgm:pt>
    <dgm:pt modelId="{D51284D7-608F-C64E-8A1F-C33AF250BCDB}" type="parTrans" cxnId="{10D7B1F8-0A04-F042-A6BA-331B11C5D53F}">
      <dgm:prSet/>
      <dgm:spPr/>
      <dgm:t>
        <a:bodyPr/>
        <a:lstStyle/>
        <a:p>
          <a:endParaRPr lang="tr-TR"/>
        </a:p>
      </dgm:t>
    </dgm:pt>
    <dgm:pt modelId="{21D3E53C-F370-B04A-9CDD-4D7D6C9C86B7}" type="sibTrans" cxnId="{10D7B1F8-0A04-F042-A6BA-331B11C5D53F}">
      <dgm:prSet/>
      <dgm:spPr/>
      <dgm:t>
        <a:bodyPr/>
        <a:lstStyle/>
        <a:p>
          <a:endParaRPr lang="tr-TR"/>
        </a:p>
      </dgm:t>
    </dgm:pt>
    <dgm:pt modelId="{F7D8C8E4-0D55-904C-A828-99F2D2EACE57}">
      <dgm:prSet phldrT="[Metin]"/>
      <dgm:spPr/>
      <dgm:t>
        <a:bodyPr/>
        <a:lstStyle/>
        <a:p>
          <a:r>
            <a:rPr lang="tr-TR" dirty="0"/>
            <a:t>Gümrükleme</a:t>
          </a:r>
        </a:p>
      </dgm:t>
    </dgm:pt>
    <dgm:pt modelId="{85B6D735-B276-4A44-A9BC-75A44599BD81}" type="parTrans" cxnId="{623D5624-E5B1-5B4B-8221-D9560085E52D}">
      <dgm:prSet/>
      <dgm:spPr/>
    </dgm:pt>
    <dgm:pt modelId="{ABB91386-1AE8-E840-9FB4-AC34A0029353}" type="sibTrans" cxnId="{623D5624-E5B1-5B4B-8221-D9560085E52D}">
      <dgm:prSet/>
      <dgm:spPr/>
    </dgm:pt>
    <dgm:pt modelId="{D0AB2F17-01EB-2C46-AE93-8C90006EEE1D}">
      <dgm:prSet phldrT="[Metin]"/>
      <dgm:spPr/>
      <dgm:t>
        <a:bodyPr/>
        <a:lstStyle/>
        <a:p>
          <a:r>
            <a:rPr lang="tr-TR" dirty="0"/>
            <a:t>INCOTERMS 2020</a:t>
          </a:r>
        </a:p>
      </dgm:t>
    </dgm:pt>
    <dgm:pt modelId="{135B3AF4-5877-3246-91B8-5B9FE639E4D8}" type="parTrans" cxnId="{CCC06052-8352-5141-A217-052890EB3273}">
      <dgm:prSet/>
      <dgm:spPr/>
    </dgm:pt>
    <dgm:pt modelId="{FF14D1CA-9C7E-1C49-9415-CAAD594273EC}" type="sibTrans" cxnId="{CCC06052-8352-5141-A217-052890EB3273}">
      <dgm:prSet/>
      <dgm:spPr/>
    </dgm:pt>
    <dgm:pt modelId="{3A2F99ED-B1DE-BD4F-90DE-8DCC2B433679}" type="pres">
      <dgm:prSet presAssocID="{581963D4-7E28-2747-B25A-00A2E0D579D7}" presName="Name0" presStyleCnt="0">
        <dgm:presLayoutVars>
          <dgm:dir/>
          <dgm:animLvl val="lvl"/>
          <dgm:resizeHandles val="exact"/>
        </dgm:presLayoutVars>
      </dgm:prSet>
      <dgm:spPr/>
    </dgm:pt>
    <dgm:pt modelId="{DF09316F-FC3C-1E41-95F7-F9F081CFFE0C}" type="pres">
      <dgm:prSet presAssocID="{925188DF-D87E-B944-A224-E11659CB43B9}" presName="linNode" presStyleCnt="0"/>
      <dgm:spPr/>
    </dgm:pt>
    <dgm:pt modelId="{B083C609-1601-0B4F-90C3-53C0D530CD84}" type="pres">
      <dgm:prSet presAssocID="{925188DF-D87E-B944-A224-E11659CB43B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58AC88-974D-5044-806F-DC1238817EBF}" type="pres">
      <dgm:prSet presAssocID="{925188DF-D87E-B944-A224-E11659CB43B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52BF611-521B-0742-AE33-C727F811C57F}" type="presOf" srcId="{925188DF-D87E-B944-A224-E11659CB43B9}" destId="{B083C609-1601-0B4F-90C3-53C0D530CD84}" srcOrd="0" destOrd="0" presId="urn:microsoft.com/office/officeart/2005/8/layout/vList5"/>
    <dgm:cxn modelId="{9463EF20-7174-5940-AAC3-DF5BF9CDE61E}" srcId="{925188DF-D87E-B944-A224-E11659CB43B9}" destId="{C2440E90-13AF-A54F-9F25-BA143456ABF2}" srcOrd="2" destOrd="0" parTransId="{ABCF655F-394D-0040-9C1D-25370D463F4F}" sibTransId="{68916C56-999E-FC4B-BCEC-7352E5E71F07}"/>
    <dgm:cxn modelId="{623D5624-E5B1-5B4B-8221-D9560085E52D}" srcId="{925188DF-D87E-B944-A224-E11659CB43B9}" destId="{F7D8C8E4-0D55-904C-A828-99F2D2EACE57}" srcOrd="3" destOrd="0" parTransId="{85B6D735-B276-4A44-A9BC-75A44599BD81}" sibTransId="{ABB91386-1AE8-E840-9FB4-AC34A0029353}"/>
    <dgm:cxn modelId="{91253537-76DC-AA4B-B879-3755F74C4803}" type="presOf" srcId="{DEC1A82C-97E5-5347-BAEE-565E7C447E7E}" destId="{C158AC88-974D-5044-806F-DC1238817EBF}" srcOrd="0" destOrd="4" presId="urn:microsoft.com/office/officeart/2005/8/layout/vList5"/>
    <dgm:cxn modelId="{89FB313E-DFDF-2B47-8BFC-61538F178D1D}" type="presOf" srcId="{F7D8C8E4-0D55-904C-A828-99F2D2EACE57}" destId="{C158AC88-974D-5044-806F-DC1238817EBF}" srcOrd="0" destOrd="3" presId="urn:microsoft.com/office/officeart/2005/8/layout/vList5"/>
    <dgm:cxn modelId="{DCEC154A-CF5A-964F-A1F0-0C682C90C6B6}" type="presOf" srcId="{C5FAE634-50C3-4249-BDE8-310CEC8D9B1F}" destId="{C158AC88-974D-5044-806F-DC1238817EBF}" srcOrd="0" destOrd="5" presId="urn:microsoft.com/office/officeart/2005/8/layout/vList5"/>
    <dgm:cxn modelId="{CCC06052-8352-5141-A217-052890EB3273}" srcId="{925188DF-D87E-B944-A224-E11659CB43B9}" destId="{D0AB2F17-01EB-2C46-AE93-8C90006EEE1D}" srcOrd="1" destOrd="0" parTransId="{135B3AF4-5877-3246-91B8-5B9FE639E4D8}" sibTransId="{FF14D1CA-9C7E-1C49-9415-CAAD594273EC}"/>
    <dgm:cxn modelId="{141C2A6D-E713-AD44-BCD9-12081768DBA4}" srcId="{925188DF-D87E-B944-A224-E11659CB43B9}" destId="{DEC1A82C-97E5-5347-BAEE-565E7C447E7E}" srcOrd="4" destOrd="0" parTransId="{32A53A98-4660-894B-ABF2-88FE79119AD5}" sibTransId="{FD0A3424-C33C-BA47-A77F-42F79F2DEF63}"/>
    <dgm:cxn modelId="{BE964291-9197-ED45-9E29-03D1C844CEB7}" type="presOf" srcId="{C2440E90-13AF-A54F-9F25-BA143456ABF2}" destId="{C158AC88-974D-5044-806F-DC1238817EBF}" srcOrd="0" destOrd="2" presId="urn:microsoft.com/office/officeart/2005/8/layout/vList5"/>
    <dgm:cxn modelId="{D003D89C-4CED-7041-A16C-CBEED27CC40B}" type="presOf" srcId="{9F74FF7B-AEF7-5844-95AE-0AC7A6FEA690}" destId="{C158AC88-974D-5044-806F-DC1238817EBF}" srcOrd="0" destOrd="0" presId="urn:microsoft.com/office/officeart/2005/8/layout/vList5"/>
    <dgm:cxn modelId="{72DC8CD6-C72E-4645-A617-02355F6E31D9}" srcId="{925188DF-D87E-B944-A224-E11659CB43B9}" destId="{9F74FF7B-AEF7-5844-95AE-0AC7A6FEA690}" srcOrd="0" destOrd="0" parTransId="{A31346D9-29C2-FD46-8787-AEE53E8BD3C9}" sibTransId="{FCAF14A8-3DEB-CD40-AB74-F9D4A45F607D}"/>
    <dgm:cxn modelId="{F753CCDE-34F6-0D41-AB88-9891B1FB663F}" type="presOf" srcId="{AC41DD08-339B-FC41-BAF3-7C01B737BFA2}" destId="{C158AC88-974D-5044-806F-DC1238817EBF}" srcOrd="0" destOrd="6" presId="urn:microsoft.com/office/officeart/2005/8/layout/vList5"/>
    <dgm:cxn modelId="{2BE33DEB-E824-B149-BB9F-72A3A8BCBB46}" srcId="{581963D4-7E28-2747-B25A-00A2E0D579D7}" destId="{925188DF-D87E-B944-A224-E11659CB43B9}" srcOrd="0" destOrd="0" parTransId="{661C5357-F512-9F45-B5E9-C2B96E7A9CCB}" sibTransId="{A2E94016-4FCF-D044-B4E1-3AF816A6445B}"/>
    <dgm:cxn modelId="{336734F4-BB85-7448-98EA-F693F69AC9D3}" srcId="{925188DF-D87E-B944-A224-E11659CB43B9}" destId="{C5FAE634-50C3-4249-BDE8-310CEC8D9B1F}" srcOrd="5" destOrd="0" parTransId="{7400BC89-51EB-E146-A099-F9FC338E7285}" sibTransId="{6B9FE698-5EA4-4C45-9E60-7E1E66FA349B}"/>
    <dgm:cxn modelId="{3CE92AF6-60B3-4B4F-BC3B-7D220FDBECAA}" type="presOf" srcId="{D0AB2F17-01EB-2C46-AE93-8C90006EEE1D}" destId="{C158AC88-974D-5044-806F-DC1238817EBF}" srcOrd="0" destOrd="1" presId="urn:microsoft.com/office/officeart/2005/8/layout/vList5"/>
    <dgm:cxn modelId="{10D7B1F8-0A04-F042-A6BA-331B11C5D53F}" srcId="{925188DF-D87E-B944-A224-E11659CB43B9}" destId="{AC41DD08-339B-FC41-BAF3-7C01B737BFA2}" srcOrd="6" destOrd="0" parTransId="{D51284D7-608F-C64E-8A1F-C33AF250BCDB}" sibTransId="{21D3E53C-F370-B04A-9CDD-4D7D6C9C86B7}"/>
    <dgm:cxn modelId="{A25877FA-3B74-2840-9152-1F674672BA18}" type="presOf" srcId="{581963D4-7E28-2747-B25A-00A2E0D579D7}" destId="{3A2F99ED-B1DE-BD4F-90DE-8DCC2B433679}" srcOrd="0" destOrd="0" presId="urn:microsoft.com/office/officeart/2005/8/layout/vList5"/>
    <dgm:cxn modelId="{9F60DB64-9575-AA43-859F-C202D74C4D81}" type="presParOf" srcId="{3A2F99ED-B1DE-BD4F-90DE-8DCC2B433679}" destId="{DF09316F-FC3C-1E41-95F7-F9F081CFFE0C}" srcOrd="0" destOrd="0" presId="urn:microsoft.com/office/officeart/2005/8/layout/vList5"/>
    <dgm:cxn modelId="{71D81015-D68B-1B47-8E65-313EB5301BA8}" type="presParOf" srcId="{DF09316F-FC3C-1E41-95F7-F9F081CFFE0C}" destId="{B083C609-1601-0B4F-90C3-53C0D530CD84}" srcOrd="0" destOrd="0" presId="urn:microsoft.com/office/officeart/2005/8/layout/vList5"/>
    <dgm:cxn modelId="{E96868F5-1D2F-6C44-9E2F-923938E6CE2C}" type="presParOf" srcId="{DF09316F-FC3C-1E41-95F7-F9F081CFFE0C}" destId="{C158AC88-974D-5044-806F-DC1238817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75E16-FA2D-D942-B450-A67CC02D93FD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9584024E-212A-A14A-B8B5-BFECF600CB0E}">
      <dgm:prSet phldrT="[Metin]"/>
      <dgm:spPr/>
      <dgm:t>
        <a:bodyPr/>
        <a:lstStyle/>
        <a:p>
          <a:r>
            <a:rPr lang="tr-TR" dirty="0"/>
            <a:t>Firma</a:t>
          </a:r>
        </a:p>
      </dgm:t>
    </dgm:pt>
    <dgm:pt modelId="{A5E59E23-2C42-2647-9C82-097EDAF0DFAA}" type="parTrans" cxnId="{9EF18229-8D75-3246-8E53-19716AC876FC}">
      <dgm:prSet/>
      <dgm:spPr/>
      <dgm:t>
        <a:bodyPr/>
        <a:lstStyle/>
        <a:p>
          <a:endParaRPr lang="tr-TR"/>
        </a:p>
      </dgm:t>
    </dgm:pt>
    <dgm:pt modelId="{D5AC1A8E-47B6-384F-977F-957FD15C3237}" type="sibTrans" cxnId="{9EF18229-8D75-3246-8E53-19716AC876FC}">
      <dgm:prSet/>
      <dgm:spPr/>
      <dgm:t>
        <a:bodyPr/>
        <a:lstStyle/>
        <a:p>
          <a:endParaRPr lang="tr-TR"/>
        </a:p>
      </dgm:t>
    </dgm:pt>
    <dgm:pt modelId="{8689E518-4342-2644-B50A-6C1DAD2A8185}">
      <dgm:prSet phldrT="[Metin]"/>
      <dgm:spPr/>
      <dgm:t>
        <a:bodyPr/>
        <a:lstStyle/>
        <a:p>
          <a:r>
            <a:rPr lang="tr-TR" dirty="0"/>
            <a:t>Ürün</a:t>
          </a:r>
        </a:p>
      </dgm:t>
    </dgm:pt>
    <dgm:pt modelId="{4CD2FCF0-E171-A74C-9C41-F2C4FC86DFD0}" type="parTrans" cxnId="{89B49744-387E-0846-A143-C49651D930C4}">
      <dgm:prSet/>
      <dgm:spPr/>
      <dgm:t>
        <a:bodyPr/>
        <a:lstStyle/>
        <a:p>
          <a:endParaRPr lang="tr-TR"/>
        </a:p>
      </dgm:t>
    </dgm:pt>
    <dgm:pt modelId="{0C9D974C-7B59-C148-B3D4-A7646CC428D1}" type="sibTrans" cxnId="{89B49744-387E-0846-A143-C49651D930C4}">
      <dgm:prSet/>
      <dgm:spPr/>
      <dgm:t>
        <a:bodyPr/>
        <a:lstStyle/>
        <a:p>
          <a:endParaRPr lang="tr-TR"/>
        </a:p>
      </dgm:t>
    </dgm:pt>
    <dgm:pt modelId="{10DA0BE6-F46E-4A42-9D8E-554801743564}">
      <dgm:prSet phldrT="[Metin]"/>
      <dgm:spPr/>
      <dgm:t>
        <a:bodyPr/>
        <a:lstStyle/>
        <a:p>
          <a:r>
            <a:rPr lang="tr-TR" dirty="0"/>
            <a:t>Ülke</a:t>
          </a:r>
        </a:p>
      </dgm:t>
    </dgm:pt>
    <dgm:pt modelId="{04614F94-9424-FE44-8883-C559AC947324}" type="parTrans" cxnId="{29C9E516-1E2C-5047-9FD5-17C4A6A720FE}">
      <dgm:prSet/>
      <dgm:spPr/>
      <dgm:t>
        <a:bodyPr/>
        <a:lstStyle/>
        <a:p>
          <a:endParaRPr lang="tr-TR"/>
        </a:p>
      </dgm:t>
    </dgm:pt>
    <dgm:pt modelId="{B728D4D7-FBB8-C848-A4A4-0CE1F33E0FAE}" type="sibTrans" cxnId="{29C9E516-1E2C-5047-9FD5-17C4A6A720FE}">
      <dgm:prSet/>
      <dgm:spPr/>
      <dgm:t>
        <a:bodyPr/>
        <a:lstStyle/>
        <a:p>
          <a:endParaRPr lang="tr-TR"/>
        </a:p>
      </dgm:t>
    </dgm:pt>
    <dgm:pt modelId="{4BB369EE-BBF6-6840-9D82-DB3B6CA5D11C}">
      <dgm:prSet/>
      <dgm:spPr/>
      <dgm:t>
        <a:bodyPr/>
        <a:lstStyle/>
        <a:p>
          <a:r>
            <a:rPr lang="tr-TR" dirty="0"/>
            <a:t>Pazarlama</a:t>
          </a:r>
        </a:p>
      </dgm:t>
    </dgm:pt>
    <dgm:pt modelId="{9A357903-EF92-B74C-8156-14C2003FD567}" type="parTrans" cxnId="{335DF193-F8CB-7D4A-8342-D89F9D261824}">
      <dgm:prSet/>
      <dgm:spPr/>
      <dgm:t>
        <a:bodyPr/>
        <a:lstStyle/>
        <a:p>
          <a:endParaRPr lang="tr-TR"/>
        </a:p>
      </dgm:t>
    </dgm:pt>
    <dgm:pt modelId="{E24D54E6-6CC0-C647-85AC-17AA73C0AAAE}" type="sibTrans" cxnId="{335DF193-F8CB-7D4A-8342-D89F9D261824}">
      <dgm:prSet/>
      <dgm:spPr/>
      <dgm:t>
        <a:bodyPr/>
        <a:lstStyle/>
        <a:p>
          <a:endParaRPr lang="tr-TR"/>
        </a:p>
      </dgm:t>
    </dgm:pt>
    <dgm:pt modelId="{125D196B-87CF-AB4E-AEE1-C79CD4711C70}">
      <dgm:prSet/>
      <dgm:spPr/>
      <dgm:t>
        <a:bodyPr/>
        <a:lstStyle/>
        <a:p>
          <a:r>
            <a:rPr lang="tr-TR" dirty="0"/>
            <a:t>Operasyon</a:t>
          </a:r>
        </a:p>
      </dgm:t>
    </dgm:pt>
    <dgm:pt modelId="{982E56B3-AFDE-4F4B-AA8B-CB659BCF7B09}" type="parTrans" cxnId="{0F200518-4F2D-0B4B-80C0-839CFE7B1729}">
      <dgm:prSet/>
      <dgm:spPr/>
      <dgm:t>
        <a:bodyPr/>
        <a:lstStyle/>
        <a:p>
          <a:endParaRPr lang="tr-TR"/>
        </a:p>
      </dgm:t>
    </dgm:pt>
    <dgm:pt modelId="{F1ED9446-5FA4-E344-90E7-DAD8F33899A1}" type="sibTrans" cxnId="{0F200518-4F2D-0B4B-80C0-839CFE7B1729}">
      <dgm:prSet/>
      <dgm:spPr/>
      <dgm:t>
        <a:bodyPr/>
        <a:lstStyle/>
        <a:p>
          <a:endParaRPr lang="tr-TR"/>
        </a:p>
      </dgm:t>
    </dgm:pt>
    <dgm:pt modelId="{135609F9-78EF-7948-AB3D-DB5EEA51E569}" type="pres">
      <dgm:prSet presAssocID="{9BB75E16-FA2D-D942-B450-A67CC02D93FD}" presName="compositeShape" presStyleCnt="0">
        <dgm:presLayoutVars>
          <dgm:chMax val="7"/>
          <dgm:dir/>
          <dgm:resizeHandles val="exact"/>
        </dgm:presLayoutVars>
      </dgm:prSet>
      <dgm:spPr/>
    </dgm:pt>
    <dgm:pt modelId="{CFEF4835-8386-1C49-9EF3-2AF1CA9DBB14}" type="pres">
      <dgm:prSet presAssocID="{9BB75E16-FA2D-D942-B450-A67CC02D93FD}" presName="wedge1" presStyleLbl="node1" presStyleIdx="0" presStyleCnt="5"/>
      <dgm:spPr/>
    </dgm:pt>
    <dgm:pt modelId="{88D41BDC-1017-234F-91F7-5E171DF97977}" type="pres">
      <dgm:prSet presAssocID="{9BB75E16-FA2D-D942-B450-A67CC02D93FD}" presName="dummy1a" presStyleCnt="0"/>
      <dgm:spPr/>
    </dgm:pt>
    <dgm:pt modelId="{4DFC2387-1E79-F644-8697-EFDD62BA114F}" type="pres">
      <dgm:prSet presAssocID="{9BB75E16-FA2D-D942-B450-A67CC02D93FD}" presName="dummy1b" presStyleCnt="0"/>
      <dgm:spPr/>
    </dgm:pt>
    <dgm:pt modelId="{4DEECEB1-68EC-3A46-BA4F-E36B9830159A}" type="pres">
      <dgm:prSet presAssocID="{9BB75E16-FA2D-D942-B450-A67CC02D93F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8CA4A83-9EAC-BD4C-90CF-6765A7E2275C}" type="pres">
      <dgm:prSet presAssocID="{9BB75E16-FA2D-D942-B450-A67CC02D93FD}" presName="wedge2" presStyleLbl="node1" presStyleIdx="1" presStyleCnt="5" custLinFactNeighborX="720" custLinFactNeighborY="-512"/>
      <dgm:spPr/>
    </dgm:pt>
    <dgm:pt modelId="{D2E55F27-DF43-FF46-901D-526A3F31D23F}" type="pres">
      <dgm:prSet presAssocID="{9BB75E16-FA2D-D942-B450-A67CC02D93FD}" presName="dummy2a" presStyleCnt="0"/>
      <dgm:spPr/>
    </dgm:pt>
    <dgm:pt modelId="{60B3935E-7373-394B-B01C-81EFD30A0CBC}" type="pres">
      <dgm:prSet presAssocID="{9BB75E16-FA2D-D942-B450-A67CC02D93FD}" presName="dummy2b" presStyleCnt="0"/>
      <dgm:spPr/>
    </dgm:pt>
    <dgm:pt modelId="{3E00A18B-A44F-554D-BD3A-D7959851D526}" type="pres">
      <dgm:prSet presAssocID="{9BB75E16-FA2D-D942-B450-A67CC02D93F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AFBE3B5-BD78-DB44-B505-147F7563C3C1}" type="pres">
      <dgm:prSet presAssocID="{9BB75E16-FA2D-D942-B450-A67CC02D93FD}" presName="wedge3" presStyleLbl="node1" presStyleIdx="2" presStyleCnt="5" custLinFactNeighborX="-429" custLinFactNeighborY="-902"/>
      <dgm:spPr/>
    </dgm:pt>
    <dgm:pt modelId="{272D1E9A-D073-BF45-9A8C-5D95699482C9}" type="pres">
      <dgm:prSet presAssocID="{9BB75E16-FA2D-D942-B450-A67CC02D93FD}" presName="dummy3a" presStyleCnt="0"/>
      <dgm:spPr/>
    </dgm:pt>
    <dgm:pt modelId="{EEDA77A5-71A1-7A45-A62D-22FBED0C120C}" type="pres">
      <dgm:prSet presAssocID="{9BB75E16-FA2D-D942-B450-A67CC02D93FD}" presName="dummy3b" presStyleCnt="0"/>
      <dgm:spPr/>
    </dgm:pt>
    <dgm:pt modelId="{A5C42EA7-5CA0-E644-A9CA-8E6C4A48049D}" type="pres">
      <dgm:prSet presAssocID="{9BB75E16-FA2D-D942-B450-A67CC02D93F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A0C1ED0-9223-4249-A9F2-5BA70825506E}" type="pres">
      <dgm:prSet presAssocID="{9BB75E16-FA2D-D942-B450-A67CC02D93FD}" presName="wedge4" presStyleLbl="node1" presStyleIdx="3" presStyleCnt="5" custLinFactNeighborX="217" custLinFactNeighborY="-512"/>
      <dgm:spPr/>
    </dgm:pt>
    <dgm:pt modelId="{173BEBB0-D2EF-FF45-BB11-ACA4EA60AD28}" type="pres">
      <dgm:prSet presAssocID="{9BB75E16-FA2D-D942-B450-A67CC02D93FD}" presName="dummy4a" presStyleCnt="0"/>
      <dgm:spPr/>
    </dgm:pt>
    <dgm:pt modelId="{E111133C-B31D-6C4E-AB36-A71870B3807A}" type="pres">
      <dgm:prSet presAssocID="{9BB75E16-FA2D-D942-B450-A67CC02D93FD}" presName="dummy4b" presStyleCnt="0"/>
      <dgm:spPr/>
    </dgm:pt>
    <dgm:pt modelId="{2573FD28-1606-8242-8D2D-F2CD9E6BDA5B}" type="pres">
      <dgm:prSet presAssocID="{9BB75E16-FA2D-D942-B450-A67CC02D93F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CC222EE-CEE8-B84A-B6EB-E9342EB3736B}" type="pres">
      <dgm:prSet presAssocID="{9BB75E16-FA2D-D942-B450-A67CC02D93FD}" presName="wedge5" presStyleLbl="node1" presStyleIdx="4" presStyleCnt="5"/>
      <dgm:spPr/>
    </dgm:pt>
    <dgm:pt modelId="{753FBE2E-36D3-F74D-A6A8-B22637EBBDD9}" type="pres">
      <dgm:prSet presAssocID="{9BB75E16-FA2D-D942-B450-A67CC02D93FD}" presName="dummy5a" presStyleCnt="0"/>
      <dgm:spPr/>
    </dgm:pt>
    <dgm:pt modelId="{61A7D5B8-CF92-6943-90EF-7E51E6DF4E47}" type="pres">
      <dgm:prSet presAssocID="{9BB75E16-FA2D-D942-B450-A67CC02D93FD}" presName="dummy5b" presStyleCnt="0"/>
      <dgm:spPr/>
    </dgm:pt>
    <dgm:pt modelId="{8A72101D-4F5B-DC48-A0CA-018623696345}" type="pres">
      <dgm:prSet presAssocID="{9BB75E16-FA2D-D942-B450-A67CC02D93F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469963E-2209-AC49-B0C4-F09E3ED69D89}" type="pres">
      <dgm:prSet presAssocID="{0C9D974C-7B59-C148-B3D4-A7646CC428D1}" presName="arrowWedge1" presStyleLbl="fgSibTrans2D1" presStyleIdx="0" presStyleCnt="5"/>
      <dgm:spPr/>
    </dgm:pt>
    <dgm:pt modelId="{71F2422F-7D09-3D4C-8FB0-06B20A439B01}" type="pres">
      <dgm:prSet presAssocID="{B728D4D7-FBB8-C848-A4A4-0CE1F33E0FAE}" presName="arrowWedge2" presStyleLbl="fgSibTrans2D1" presStyleIdx="1" presStyleCnt="5"/>
      <dgm:spPr/>
    </dgm:pt>
    <dgm:pt modelId="{B428CE55-26F5-A147-A5B4-B4E9A3C8F1A9}" type="pres">
      <dgm:prSet presAssocID="{E24D54E6-6CC0-C647-85AC-17AA73C0AAAE}" presName="arrowWedge3" presStyleLbl="fgSibTrans2D1" presStyleIdx="2" presStyleCnt="5"/>
      <dgm:spPr/>
    </dgm:pt>
    <dgm:pt modelId="{48281D27-D352-9B4E-ACAA-F670FCC831BC}" type="pres">
      <dgm:prSet presAssocID="{F1ED9446-5FA4-E344-90E7-DAD8F33899A1}" presName="arrowWedge4" presStyleLbl="fgSibTrans2D1" presStyleIdx="3" presStyleCnt="5"/>
      <dgm:spPr/>
    </dgm:pt>
    <dgm:pt modelId="{AF05EB76-36BC-734E-BC42-D188BB882C4E}" type="pres">
      <dgm:prSet presAssocID="{D5AC1A8E-47B6-384F-977F-957FD15C3237}" presName="arrowWedge5" presStyleLbl="fgSibTrans2D1" presStyleIdx="4" presStyleCnt="5"/>
      <dgm:spPr/>
    </dgm:pt>
  </dgm:ptLst>
  <dgm:cxnLst>
    <dgm:cxn modelId="{3E612402-7033-034E-9E28-E1132B20C15F}" type="presOf" srcId="{125D196B-87CF-AB4E-AEE1-C79CD4711C70}" destId="{2573FD28-1606-8242-8D2D-F2CD9E6BDA5B}" srcOrd="1" destOrd="0" presId="urn:microsoft.com/office/officeart/2005/8/layout/cycle8"/>
    <dgm:cxn modelId="{29C9E516-1E2C-5047-9FD5-17C4A6A720FE}" srcId="{9BB75E16-FA2D-D942-B450-A67CC02D93FD}" destId="{10DA0BE6-F46E-4A42-9D8E-554801743564}" srcOrd="1" destOrd="0" parTransId="{04614F94-9424-FE44-8883-C559AC947324}" sibTransId="{B728D4D7-FBB8-C848-A4A4-0CE1F33E0FAE}"/>
    <dgm:cxn modelId="{0F200518-4F2D-0B4B-80C0-839CFE7B1729}" srcId="{9BB75E16-FA2D-D942-B450-A67CC02D93FD}" destId="{125D196B-87CF-AB4E-AEE1-C79CD4711C70}" srcOrd="3" destOrd="0" parTransId="{982E56B3-AFDE-4F4B-AA8B-CB659BCF7B09}" sibTransId="{F1ED9446-5FA4-E344-90E7-DAD8F33899A1}"/>
    <dgm:cxn modelId="{064F1319-EEAE-D74A-B160-F03E58CC5095}" type="presOf" srcId="{10DA0BE6-F46E-4A42-9D8E-554801743564}" destId="{18CA4A83-9EAC-BD4C-90CF-6765A7E2275C}" srcOrd="0" destOrd="0" presId="urn:microsoft.com/office/officeart/2005/8/layout/cycle8"/>
    <dgm:cxn modelId="{B16EE324-C26C-F440-8D6C-24612A44F64B}" type="presOf" srcId="{10DA0BE6-F46E-4A42-9D8E-554801743564}" destId="{3E00A18B-A44F-554D-BD3A-D7959851D526}" srcOrd="1" destOrd="0" presId="urn:microsoft.com/office/officeart/2005/8/layout/cycle8"/>
    <dgm:cxn modelId="{9EF18229-8D75-3246-8E53-19716AC876FC}" srcId="{9BB75E16-FA2D-D942-B450-A67CC02D93FD}" destId="{9584024E-212A-A14A-B8B5-BFECF600CB0E}" srcOrd="4" destOrd="0" parTransId="{A5E59E23-2C42-2647-9C82-097EDAF0DFAA}" sibTransId="{D5AC1A8E-47B6-384F-977F-957FD15C3237}"/>
    <dgm:cxn modelId="{89B49744-387E-0846-A143-C49651D930C4}" srcId="{9BB75E16-FA2D-D942-B450-A67CC02D93FD}" destId="{8689E518-4342-2644-B50A-6C1DAD2A8185}" srcOrd="0" destOrd="0" parTransId="{4CD2FCF0-E171-A74C-9C41-F2C4FC86DFD0}" sibTransId="{0C9D974C-7B59-C148-B3D4-A7646CC428D1}"/>
    <dgm:cxn modelId="{1ADBE047-93F0-AF49-A168-7A3694F68968}" type="presOf" srcId="{9584024E-212A-A14A-B8B5-BFECF600CB0E}" destId="{8A72101D-4F5B-DC48-A0CA-018623696345}" srcOrd="1" destOrd="0" presId="urn:microsoft.com/office/officeart/2005/8/layout/cycle8"/>
    <dgm:cxn modelId="{335DF193-F8CB-7D4A-8342-D89F9D261824}" srcId="{9BB75E16-FA2D-D942-B450-A67CC02D93FD}" destId="{4BB369EE-BBF6-6840-9D82-DB3B6CA5D11C}" srcOrd="2" destOrd="0" parTransId="{9A357903-EF92-B74C-8156-14C2003FD567}" sibTransId="{E24D54E6-6CC0-C647-85AC-17AA73C0AAAE}"/>
    <dgm:cxn modelId="{29BD0A96-C367-BC4E-983F-1E2DD1B64512}" type="presOf" srcId="{4BB369EE-BBF6-6840-9D82-DB3B6CA5D11C}" destId="{3AFBE3B5-BD78-DB44-B505-147F7563C3C1}" srcOrd="0" destOrd="0" presId="urn:microsoft.com/office/officeart/2005/8/layout/cycle8"/>
    <dgm:cxn modelId="{C2E5DE96-7E4C-B544-AE87-316977429FEC}" type="presOf" srcId="{9584024E-212A-A14A-B8B5-BFECF600CB0E}" destId="{BCC222EE-CEE8-B84A-B6EB-E9342EB3736B}" srcOrd="0" destOrd="0" presId="urn:microsoft.com/office/officeart/2005/8/layout/cycle8"/>
    <dgm:cxn modelId="{7AA4F399-DB11-2F41-960A-DFBEA1BE40B8}" type="presOf" srcId="{4BB369EE-BBF6-6840-9D82-DB3B6CA5D11C}" destId="{A5C42EA7-5CA0-E644-A9CA-8E6C4A48049D}" srcOrd="1" destOrd="0" presId="urn:microsoft.com/office/officeart/2005/8/layout/cycle8"/>
    <dgm:cxn modelId="{6D52EDBE-EC2E-0E4F-AFDA-CB93860A58F3}" type="presOf" srcId="{8689E518-4342-2644-B50A-6C1DAD2A8185}" destId="{CFEF4835-8386-1C49-9EF3-2AF1CA9DBB14}" srcOrd="0" destOrd="0" presId="urn:microsoft.com/office/officeart/2005/8/layout/cycle8"/>
    <dgm:cxn modelId="{843761D2-F8D5-5A45-A547-9A2766D9D707}" type="presOf" srcId="{8689E518-4342-2644-B50A-6C1DAD2A8185}" destId="{4DEECEB1-68EC-3A46-BA4F-E36B9830159A}" srcOrd="1" destOrd="0" presId="urn:microsoft.com/office/officeart/2005/8/layout/cycle8"/>
    <dgm:cxn modelId="{4DF418E7-0243-1646-8854-513E668E993B}" type="presOf" srcId="{9BB75E16-FA2D-D942-B450-A67CC02D93FD}" destId="{135609F9-78EF-7948-AB3D-DB5EEA51E569}" srcOrd="0" destOrd="0" presId="urn:microsoft.com/office/officeart/2005/8/layout/cycle8"/>
    <dgm:cxn modelId="{125A49F7-525F-EC46-AA43-34934C1B747E}" type="presOf" srcId="{125D196B-87CF-AB4E-AEE1-C79CD4711C70}" destId="{CA0C1ED0-9223-4249-A9F2-5BA70825506E}" srcOrd="0" destOrd="0" presId="urn:microsoft.com/office/officeart/2005/8/layout/cycle8"/>
    <dgm:cxn modelId="{8417DD5F-8F96-5F4C-9CF8-5C53386D66CD}" type="presParOf" srcId="{135609F9-78EF-7948-AB3D-DB5EEA51E569}" destId="{CFEF4835-8386-1C49-9EF3-2AF1CA9DBB14}" srcOrd="0" destOrd="0" presId="urn:microsoft.com/office/officeart/2005/8/layout/cycle8"/>
    <dgm:cxn modelId="{D05AEA87-00AA-7C4E-826B-F0407D7B7BCD}" type="presParOf" srcId="{135609F9-78EF-7948-AB3D-DB5EEA51E569}" destId="{88D41BDC-1017-234F-91F7-5E171DF97977}" srcOrd="1" destOrd="0" presId="urn:microsoft.com/office/officeart/2005/8/layout/cycle8"/>
    <dgm:cxn modelId="{117C2ACF-2B8A-B54A-8211-D74413F7A62F}" type="presParOf" srcId="{135609F9-78EF-7948-AB3D-DB5EEA51E569}" destId="{4DFC2387-1E79-F644-8697-EFDD62BA114F}" srcOrd="2" destOrd="0" presId="urn:microsoft.com/office/officeart/2005/8/layout/cycle8"/>
    <dgm:cxn modelId="{DC14B50F-8972-4B41-A602-7569D5927BB4}" type="presParOf" srcId="{135609F9-78EF-7948-AB3D-DB5EEA51E569}" destId="{4DEECEB1-68EC-3A46-BA4F-E36B9830159A}" srcOrd="3" destOrd="0" presId="urn:microsoft.com/office/officeart/2005/8/layout/cycle8"/>
    <dgm:cxn modelId="{4AF8886E-81BF-7C44-BE96-6CBF768AC0A5}" type="presParOf" srcId="{135609F9-78EF-7948-AB3D-DB5EEA51E569}" destId="{18CA4A83-9EAC-BD4C-90CF-6765A7E2275C}" srcOrd="4" destOrd="0" presId="urn:microsoft.com/office/officeart/2005/8/layout/cycle8"/>
    <dgm:cxn modelId="{26632757-ECEC-5248-8E16-E23D59D016C5}" type="presParOf" srcId="{135609F9-78EF-7948-AB3D-DB5EEA51E569}" destId="{D2E55F27-DF43-FF46-901D-526A3F31D23F}" srcOrd="5" destOrd="0" presId="urn:microsoft.com/office/officeart/2005/8/layout/cycle8"/>
    <dgm:cxn modelId="{4DC04E3C-2E86-D249-9832-27DAEBB858E8}" type="presParOf" srcId="{135609F9-78EF-7948-AB3D-DB5EEA51E569}" destId="{60B3935E-7373-394B-B01C-81EFD30A0CBC}" srcOrd="6" destOrd="0" presId="urn:microsoft.com/office/officeart/2005/8/layout/cycle8"/>
    <dgm:cxn modelId="{E2112DDE-E594-6F43-B089-41F24403D705}" type="presParOf" srcId="{135609F9-78EF-7948-AB3D-DB5EEA51E569}" destId="{3E00A18B-A44F-554D-BD3A-D7959851D526}" srcOrd="7" destOrd="0" presId="urn:microsoft.com/office/officeart/2005/8/layout/cycle8"/>
    <dgm:cxn modelId="{13A91B45-363D-5B41-B4D2-87966970DB7D}" type="presParOf" srcId="{135609F9-78EF-7948-AB3D-DB5EEA51E569}" destId="{3AFBE3B5-BD78-DB44-B505-147F7563C3C1}" srcOrd="8" destOrd="0" presId="urn:microsoft.com/office/officeart/2005/8/layout/cycle8"/>
    <dgm:cxn modelId="{93754C15-E90D-8040-A10F-2119F6EA82B2}" type="presParOf" srcId="{135609F9-78EF-7948-AB3D-DB5EEA51E569}" destId="{272D1E9A-D073-BF45-9A8C-5D95699482C9}" srcOrd="9" destOrd="0" presId="urn:microsoft.com/office/officeart/2005/8/layout/cycle8"/>
    <dgm:cxn modelId="{F4198330-6F3C-A94B-9B12-410EF1EB719A}" type="presParOf" srcId="{135609F9-78EF-7948-AB3D-DB5EEA51E569}" destId="{EEDA77A5-71A1-7A45-A62D-22FBED0C120C}" srcOrd="10" destOrd="0" presId="urn:microsoft.com/office/officeart/2005/8/layout/cycle8"/>
    <dgm:cxn modelId="{01BB3FA0-03E8-AE48-9A53-5B0A35A3B5D1}" type="presParOf" srcId="{135609F9-78EF-7948-AB3D-DB5EEA51E569}" destId="{A5C42EA7-5CA0-E644-A9CA-8E6C4A48049D}" srcOrd="11" destOrd="0" presId="urn:microsoft.com/office/officeart/2005/8/layout/cycle8"/>
    <dgm:cxn modelId="{D133D63E-DD45-B540-A521-9BB1856E65F4}" type="presParOf" srcId="{135609F9-78EF-7948-AB3D-DB5EEA51E569}" destId="{CA0C1ED0-9223-4249-A9F2-5BA70825506E}" srcOrd="12" destOrd="0" presId="urn:microsoft.com/office/officeart/2005/8/layout/cycle8"/>
    <dgm:cxn modelId="{9C2FD276-9553-F141-977F-FD71F83BFC5D}" type="presParOf" srcId="{135609F9-78EF-7948-AB3D-DB5EEA51E569}" destId="{173BEBB0-D2EF-FF45-BB11-ACA4EA60AD28}" srcOrd="13" destOrd="0" presId="urn:microsoft.com/office/officeart/2005/8/layout/cycle8"/>
    <dgm:cxn modelId="{EFAEE13F-C715-C940-AD4A-F6D2884E69D6}" type="presParOf" srcId="{135609F9-78EF-7948-AB3D-DB5EEA51E569}" destId="{E111133C-B31D-6C4E-AB36-A71870B3807A}" srcOrd="14" destOrd="0" presId="urn:microsoft.com/office/officeart/2005/8/layout/cycle8"/>
    <dgm:cxn modelId="{555CA96F-6BEA-C945-827C-FE08A23486D8}" type="presParOf" srcId="{135609F9-78EF-7948-AB3D-DB5EEA51E569}" destId="{2573FD28-1606-8242-8D2D-F2CD9E6BDA5B}" srcOrd="15" destOrd="0" presId="urn:microsoft.com/office/officeart/2005/8/layout/cycle8"/>
    <dgm:cxn modelId="{64943408-BFC9-B245-9B4D-D1B8EE7365CD}" type="presParOf" srcId="{135609F9-78EF-7948-AB3D-DB5EEA51E569}" destId="{BCC222EE-CEE8-B84A-B6EB-E9342EB3736B}" srcOrd="16" destOrd="0" presId="urn:microsoft.com/office/officeart/2005/8/layout/cycle8"/>
    <dgm:cxn modelId="{A7A72CD7-AE99-F044-975A-E11902881D12}" type="presParOf" srcId="{135609F9-78EF-7948-AB3D-DB5EEA51E569}" destId="{753FBE2E-36D3-F74D-A6A8-B22637EBBDD9}" srcOrd="17" destOrd="0" presId="urn:microsoft.com/office/officeart/2005/8/layout/cycle8"/>
    <dgm:cxn modelId="{7B3E8826-70C8-2C48-83B4-690CF5E83A99}" type="presParOf" srcId="{135609F9-78EF-7948-AB3D-DB5EEA51E569}" destId="{61A7D5B8-CF92-6943-90EF-7E51E6DF4E47}" srcOrd="18" destOrd="0" presId="urn:microsoft.com/office/officeart/2005/8/layout/cycle8"/>
    <dgm:cxn modelId="{B286979D-2CEC-0F43-A1CE-6760B1B30141}" type="presParOf" srcId="{135609F9-78EF-7948-AB3D-DB5EEA51E569}" destId="{8A72101D-4F5B-DC48-A0CA-018623696345}" srcOrd="19" destOrd="0" presId="urn:microsoft.com/office/officeart/2005/8/layout/cycle8"/>
    <dgm:cxn modelId="{4CAFDDB3-38B6-1F4A-BA98-4161D4830727}" type="presParOf" srcId="{135609F9-78EF-7948-AB3D-DB5EEA51E569}" destId="{9469963E-2209-AC49-B0C4-F09E3ED69D89}" srcOrd="20" destOrd="0" presId="urn:microsoft.com/office/officeart/2005/8/layout/cycle8"/>
    <dgm:cxn modelId="{C57364BF-0B37-8F42-862A-B712D000AAC5}" type="presParOf" srcId="{135609F9-78EF-7948-AB3D-DB5EEA51E569}" destId="{71F2422F-7D09-3D4C-8FB0-06B20A439B01}" srcOrd="21" destOrd="0" presId="urn:microsoft.com/office/officeart/2005/8/layout/cycle8"/>
    <dgm:cxn modelId="{054F4517-7ECE-7941-A839-9673F20FB523}" type="presParOf" srcId="{135609F9-78EF-7948-AB3D-DB5EEA51E569}" destId="{B428CE55-26F5-A147-A5B4-B4E9A3C8F1A9}" srcOrd="22" destOrd="0" presId="urn:microsoft.com/office/officeart/2005/8/layout/cycle8"/>
    <dgm:cxn modelId="{96C680C7-AC18-4A4E-BCA9-415CEBE8E265}" type="presParOf" srcId="{135609F9-78EF-7948-AB3D-DB5EEA51E569}" destId="{48281D27-D352-9B4E-ACAA-F670FCC831BC}" srcOrd="23" destOrd="0" presId="urn:microsoft.com/office/officeart/2005/8/layout/cycle8"/>
    <dgm:cxn modelId="{DC3B6D76-49C3-4C4B-AD3B-073C6DBA8DF1}" type="presParOf" srcId="{135609F9-78EF-7948-AB3D-DB5EEA51E569}" destId="{AF05EB76-36BC-734E-BC42-D188BB882C4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DAA48-B8BD-3E41-A040-93CE0A968BB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44135F-D5E2-BE47-B352-6D82BC4338D1}">
      <dgm:prSet phldrT="[Metin]"/>
      <dgm:spPr/>
      <dgm:t>
        <a:bodyPr/>
        <a:lstStyle/>
        <a:p>
          <a:r>
            <a:rPr lang="tr-TR"/>
            <a:t>SWOT</a:t>
          </a:r>
        </a:p>
      </dgm:t>
    </dgm:pt>
    <dgm:pt modelId="{EBFBF200-7B0B-6D48-9ACB-D39145DFAFDD}" type="parTrans" cxnId="{FD38A510-E8F2-544D-91F9-6C6AD4B49A19}">
      <dgm:prSet/>
      <dgm:spPr/>
      <dgm:t>
        <a:bodyPr/>
        <a:lstStyle/>
        <a:p>
          <a:endParaRPr lang="tr-TR"/>
        </a:p>
      </dgm:t>
    </dgm:pt>
    <dgm:pt modelId="{6B5FDF8C-3516-F448-88AC-37034CFFD051}" type="sibTrans" cxnId="{FD38A510-E8F2-544D-91F9-6C6AD4B49A19}">
      <dgm:prSet/>
      <dgm:spPr/>
      <dgm:t>
        <a:bodyPr/>
        <a:lstStyle/>
        <a:p>
          <a:endParaRPr lang="tr-TR"/>
        </a:p>
      </dgm:t>
    </dgm:pt>
    <dgm:pt modelId="{AC2F9985-D2AA-2449-A976-203867A4C3A2}">
      <dgm:prSet phldrT="[Metin]"/>
      <dgm:spPr/>
      <dgm:t>
        <a:bodyPr/>
        <a:lstStyle/>
        <a:p>
          <a:r>
            <a:rPr lang="tr-TR" dirty="0" err="1"/>
            <a:t>Strength</a:t>
          </a:r>
          <a:endParaRPr lang="tr-TR" dirty="0"/>
        </a:p>
      </dgm:t>
    </dgm:pt>
    <dgm:pt modelId="{553CD5D3-DD3B-DC48-B747-6749DF9A6710}" type="parTrans" cxnId="{DE4F31ED-6545-3C48-82D1-3F9CAA4B6253}">
      <dgm:prSet/>
      <dgm:spPr/>
      <dgm:t>
        <a:bodyPr/>
        <a:lstStyle/>
        <a:p>
          <a:endParaRPr lang="tr-TR"/>
        </a:p>
      </dgm:t>
    </dgm:pt>
    <dgm:pt modelId="{1CCE2391-7D9D-5C40-870B-7475DD151CE7}" type="sibTrans" cxnId="{DE4F31ED-6545-3C48-82D1-3F9CAA4B6253}">
      <dgm:prSet/>
      <dgm:spPr/>
      <dgm:t>
        <a:bodyPr/>
        <a:lstStyle/>
        <a:p>
          <a:endParaRPr lang="tr-TR"/>
        </a:p>
      </dgm:t>
    </dgm:pt>
    <dgm:pt modelId="{3C90CF2B-3D9C-C444-A514-67E8B3D182EE}">
      <dgm:prSet phldrT="[Metin]"/>
      <dgm:spPr/>
      <dgm:t>
        <a:bodyPr/>
        <a:lstStyle/>
        <a:p>
          <a:r>
            <a:rPr lang="tr-TR" dirty="0" err="1"/>
            <a:t>Weakness</a:t>
          </a:r>
          <a:endParaRPr lang="tr-TR" dirty="0"/>
        </a:p>
      </dgm:t>
    </dgm:pt>
    <dgm:pt modelId="{579A94F3-6B25-D04E-A79B-65B4E32943C7}" type="parTrans" cxnId="{C9F19E42-D373-9644-B1CC-6622D4D454ED}">
      <dgm:prSet/>
      <dgm:spPr/>
      <dgm:t>
        <a:bodyPr/>
        <a:lstStyle/>
        <a:p>
          <a:endParaRPr lang="tr-TR"/>
        </a:p>
      </dgm:t>
    </dgm:pt>
    <dgm:pt modelId="{5127385A-361A-1C47-8206-ACEB8AC9B357}" type="sibTrans" cxnId="{C9F19E42-D373-9644-B1CC-6622D4D454ED}">
      <dgm:prSet/>
      <dgm:spPr/>
      <dgm:t>
        <a:bodyPr/>
        <a:lstStyle/>
        <a:p>
          <a:endParaRPr lang="tr-TR"/>
        </a:p>
      </dgm:t>
    </dgm:pt>
    <dgm:pt modelId="{16AA9236-A2D3-B443-90DE-B5D7F8B177CE}">
      <dgm:prSet phldrT="[Metin]"/>
      <dgm:spPr/>
      <dgm:t>
        <a:bodyPr/>
        <a:lstStyle/>
        <a:p>
          <a:r>
            <a:rPr lang="tr-TR" dirty="0" err="1"/>
            <a:t>Opportunity</a:t>
          </a:r>
          <a:endParaRPr lang="tr-TR" dirty="0"/>
        </a:p>
      </dgm:t>
    </dgm:pt>
    <dgm:pt modelId="{217D31DA-3669-0D48-8235-261E3A3A0112}" type="parTrans" cxnId="{A3F6FE2C-FF65-E349-AD91-A9A591580408}">
      <dgm:prSet/>
      <dgm:spPr/>
      <dgm:t>
        <a:bodyPr/>
        <a:lstStyle/>
        <a:p>
          <a:endParaRPr lang="tr-TR"/>
        </a:p>
      </dgm:t>
    </dgm:pt>
    <dgm:pt modelId="{502717F6-BE9F-DF42-BB52-2F3EBB84EA84}" type="sibTrans" cxnId="{A3F6FE2C-FF65-E349-AD91-A9A591580408}">
      <dgm:prSet/>
      <dgm:spPr/>
      <dgm:t>
        <a:bodyPr/>
        <a:lstStyle/>
        <a:p>
          <a:endParaRPr lang="tr-TR"/>
        </a:p>
      </dgm:t>
    </dgm:pt>
    <dgm:pt modelId="{90FA6492-C6D0-3845-B69C-CB1CA5148856}">
      <dgm:prSet phldrT="[Metin]"/>
      <dgm:spPr/>
      <dgm:t>
        <a:bodyPr/>
        <a:lstStyle/>
        <a:p>
          <a:r>
            <a:rPr lang="tr-TR" dirty="0" err="1"/>
            <a:t>Threat</a:t>
          </a:r>
          <a:endParaRPr lang="tr-TR" dirty="0"/>
        </a:p>
      </dgm:t>
    </dgm:pt>
    <dgm:pt modelId="{F5303B2E-DB08-9447-ACC9-80BA96B6D89B}" type="parTrans" cxnId="{7B932225-BFA2-494D-8658-88B89D16B9C2}">
      <dgm:prSet/>
      <dgm:spPr/>
      <dgm:t>
        <a:bodyPr/>
        <a:lstStyle/>
        <a:p>
          <a:endParaRPr lang="tr-TR"/>
        </a:p>
      </dgm:t>
    </dgm:pt>
    <dgm:pt modelId="{E1EA8ABC-A23E-1244-B972-3D59C560E8D9}" type="sibTrans" cxnId="{7B932225-BFA2-494D-8658-88B89D16B9C2}">
      <dgm:prSet/>
      <dgm:spPr/>
      <dgm:t>
        <a:bodyPr/>
        <a:lstStyle/>
        <a:p>
          <a:endParaRPr lang="tr-TR"/>
        </a:p>
      </dgm:t>
    </dgm:pt>
    <dgm:pt modelId="{9AB1C4A8-E0DC-F743-AF2D-DF241956F08C}" type="pres">
      <dgm:prSet presAssocID="{CD5DAA48-B8BD-3E41-A040-93CE0A968BB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DBD693-43BC-904A-8162-EA8D0B9E103F}" type="pres">
      <dgm:prSet presAssocID="{CD5DAA48-B8BD-3E41-A040-93CE0A968BB2}" presName="matrix" presStyleCnt="0"/>
      <dgm:spPr/>
    </dgm:pt>
    <dgm:pt modelId="{BD2C516F-B41C-D744-80E1-3C1765837674}" type="pres">
      <dgm:prSet presAssocID="{CD5DAA48-B8BD-3E41-A040-93CE0A968BB2}" presName="tile1" presStyleLbl="node1" presStyleIdx="0" presStyleCnt="4" custLinFactNeighborX="300"/>
      <dgm:spPr/>
    </dgm:pt>
    <dgm:pt modelId="{7ABCA787-7ED9-A14F-8A57-CC89A51CF3F3}" type="pres">
      <dgm:prSet presAssocID="{CD5DAA48-B8BD-3E41-A040-93CE0A968B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79E546-9BC9-114D-99E3-BA9C7C209BD5}" type="pres">
      <dgm:prSet presAssocID="{CD5DAA48-B8BD-3E41-A040-93CE0A968BB2}" presName="tile2" presStyleLbl="node1" presStyleIdx="1" presStyleCnt="4"/>
      <dgm:spPr/>
    </dgm:pt>
    <dgm:pt modelId="{FEF81EC7-AAF2-F944-9E2C-5F72F403654B}" type="pres">
      <dgm:prSet presAssocID="{CD5DAA48-B8BD-3E41-A040-93CE0A968B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C647E43-4DE4-0447-B242-E43E901E5979}" type="pres">
      <dgm:prSet presAssocID="{CD5DAA48-B8BD-3E41-A040-93CE0A968BB2}" presName="tile3" presStyleLbl="node1" presStyleIdx="2" presStyleCnt="4"/>
      <dgm:spPr/>
    </dgm:pt>
    <dgm:pt modelId="{2E00B3E6-5F2D-C746-B320-F8A504CB6D7D}" type="pres">
      <dgm:prSet presAssocID="{CD5DAA48-B8BD-3E41-A040-93CE0A968B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592427-DF26-6246-8AE8-3DD7A2C68995}" type="pres">
      <dgm:prSet presAssocID="{CD5DAA48-B8BD-3E41-A040-93CE0A968BB2}" presName="tile4" presStyleLbl="node1" presStyleIdx="3" presStyleCnt="4"/>
      <dgm:spPr/>
    </dgm:pt>
    <dgm:pt modelId="{BCF8B396-E28E-B641-81EF-9FBBA6C24C4F}" type="pres">
      <dgm:prSet presAssocID="{CD5DAA48-B8BD-3E41-A040-93CE0A968B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E6EC363-97FF-9941-9A1E-35B168AB6023}" type="pres">
      <dgm:prSet presAssocID="{CD5DAA48-B8BD-3E41-A040-93CE0A968BB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06C2E05-50D4-D744-8F07-05B2F69F0995}" type="presOf" srcId="{90FA6492-C6D0-3845-B69C-CB1CA5148856}" destId="{BCF8B396-E28E-B641-81EF-9FBBA6C24C4F}" srcOrd="1" destOrd="0" presId="urn:microsoft.com/office/officeart/2005/8/layout/matrix1"/>
    <dgm:cxn modelId="{A0C59F0C-9BE5-BA48-9887-D7CA374A2B1B}" type="presOf" srcId="{16AA9236-A2D3-B443-90DE-B5D7F8B177CE}" destId="{2E00B3E6-5F2D-C746-B320-F8A504CB6D7D}" srcOrd="1" destOrd="0" presId="urn:microsoft.com/office/officeart/2005/8/layout/matrix1"/>
    <dgm:cxn modelId="{FD38A510-E8F2-544D-91F9-6C6AD4B49A19}" srcId="{CD5DAA48-B8BD-3E41-A040-93CE0A968BB2}" destId="{3F44135F-D5E2-BE47-B352-6D82BC4338D1}" srcOrd="0" destOrd="0" parTransId="{EBFBF200-7B0B-6D48-9ACB-D39145DFAFDD}" sibTransId="{6B5FDF8C-3516-F448-88AC-37034CFFD051}"/>
    <dgm:cxn modelId="{3174ED15-E2A2-9D4A-85C3-18EFA94282AD}" type="presOf" srcId="{CD5DAA48-B8BD-3E41-A040-93CE0A968BB2}" destId="{9AB1C4A8-E0DC-F743-AF2D-DF241956F08C}" srcOrd="0" destOrd="0" presId="urn:microsoft.com/office/officeart/2005/8/layout/matrix1"/>
    <dgm:cxn modelId="{EEA3E616-9A2C-D947-992C-9C9983E374B5}" type="presOf" srcId="{AC2F9985-D2AA-2449-A976-203867A4C3A2}" destId="{7ABCA787-7ED9-A14F-8A57-CC89A51CF3F3}" srcOrd="1" destOrd="0" presId="urn:microsoft.com/office/officeart/2005/8/layout/matrix1"/>
    <dgm:cxn modelId="{7B932225-BFA2-494D-8658-88B89D16B9C2}" srcId="{3F44135F-D5E2-BE47-B352-6D82BC4338D1}" destId="{90FA6492-C6D0-3845-B69C-CB1CA5148856}" srcOrd="3" destOrd="0" parTransId="{F5303B2E-DB08-9447-ACC9-80BA96B6D89B}" sibTransId="{E1EA8ABC-A23E-1244-B972-3D59C560E8D9}"/>
    <dgm:cxn modelId="{A3F6FE2C-FF65-E349-AD91-A9A591580408}" srcId="{3F44135F-D5E2-BE47-B352-6D82BC4338D1}" destId="{16AA9236-A2D3-B443-90DE-B5D7F8B177CE}" srcOrd="2" destOrd="0" parTransId="{217D31DA-3669-0D48-8235-261E3A3A0112}" sibTransId="{502717F6-BE9F-DF42-BB52-2F3EBB84EA84}"/>
    <dgm:cxn modelId="{07389C3D-72E8-C440-A2C9-1CD79164F68F}" type="presOf" srcId="{3C90CF2B-3D9C-C444-A514-67E8B3D182EE}" destId="{FEF81EC7-AAF2-F944-9E2C-5F72F403654B}" srcOrd="1" destOrd="0" presId="urn:microsoft.com/office/officeart/2005/8/layout/matrix1"/>
    <dgm:cxn modelId="{C9F19E42-D373-9644-B1CC-6622D4D454ED}" srcId="{3F44135F-D5E2-BE47-B352-6D82BC4338D1}" destId="{3C90CF2B-3D9C-C444-A514-67E8B3D182EE}" srcOrd="1" destOrd="0" parTransId="{579A94F3-6B25-D04E-A79B-65B4E32943C7}" sibTransId="{5127385A-361A-1C47-8206-ACEB8AC9B357}"/>
    <dgm:cxn modelId="{538C6946-520F-3644-8A98-5F9F754FE4A8}" type="presOf" srcId="{90FA6492-C6D0-3845-B69C-CB1CA5148856}" destId="{A5592427-DF26-6246-8AE8-3DD7A2C68995}" srcOrd="0" destOrd="0" presId="urn:microsoft.com/office/officeart/2005/8/layout/matrix1"/>
    <dgm:cxn modelId="{6AD51367-7ABF-EA4C-A6FB-CFC13C66B8BE}" type="presOf" srcId="{3F44135F-D5E2-BE47-B352-6D82BC4338D1}" destId="{EE6EC363-97FF-9941-9A1E-35B168AB6023}" srcOrd="0" destOrd="0" presId="urn:microsoft.com/office/officeart/2005/8/layout/matrix1"/>
    <dgm:cxn modelId="{F3787684-FB78-3448-9CB0-CC88E1F53839}" type="presOf" srcId="{3C90CF2B-3D9C-C444-A514-67E8B3D182EE}" destId="{4A79E546-9BC9-114D-99E3-BA9C7C209BD5}" srcOrd="0" destOrd="0" presId="urn:microsoft.com/office/officeart/2005/8/layout/matrix1"/>
    <dgm:cxn modelId="{4CD5FEAC-0B2F-7048-AE5B-F7B83F735EC9}" type="presOf" srcId="{AC2F9985-D2AA-2449-A976-203867A4C3A2}" destId="{BD2C516F-B41C-D744-80E1-3C1765837674}" srcOrd="0" destOrd="0" presId="urn:microsoft.com/office/officeart/2005/8/layout/matrix1"/>
    <dgm:cxn modelId="{784D64B6-BAEF-C14C-A783-25115FB2B363}" type="presOf" srcId="{16AA9236-A2D3-B443-90DE-B5D7F8B177CE}" destId="{5C647E43-4DE4-0447-B242-E43E901E5979}" srcOrd="0" destOrd="0" presId="urn:microsoft.com/office/officeart/2005/8/layout/matrix1"/>
    <dgm:cxn modelId="{DE4F31ED-6545-3C48-82D1-3F9CAA4B6253}" srcId="{3F44135F-D5E2-BE47-B352-6D82BC4338D1}" destId="{AC2F9985-D2AA-2449-A976-203867A4C3A2}" srcOrd="0" destOrd="0" parTransId="{553CD5D3-DD3B-DC48-B747-6749DF9A6710}" sibTransId="{1CCE2391-7D9D-5C40-870B-7475DD151CE7}"/>
    <dgm:cxn modelId="{81BA6320-6D51-0E48-9E47-2A25D1A9D8A1}" type="presParOf" srcId="{9AB1C4A8-E0DC-F743-AF2D-DF241956F08C}" destId="{B9DBD693-43BC-904A-8162-EA8D0B9E103F}" srcOrd="0" destOrd="0" presId="urn:microsoft.com/office/officeart/2005/8/layout/matrix1"/>
    <dgm:cxn modelId="{E4EEFC13-E38F-0B47-A459-BE4FD0B1188A}" type="presParOf" srcId="{B9DBD693-43BC-904A-8162-EA8D0B9E103F}" destId="{BD2C516F-B41C-D744-80E1-3C1765837674}" srcOrd="0" destOrd="0" presId="urn:microsoft.com/office/officeart/2005/8/layout/matrix1"/>
    <dgm:cxn modelId="{7CF30FC1-34A5-9746-B209-C5F4C711045F}" type="presParOf" srcId="{B9DBD693-43BC-904A-8162-EA8D0B9E103F}" destId="{7ABCA787-7ED9-A14F-8A57-CC89A51CF3F3}" srcOrd="1" destOrd="0" presId="urn:microsoft.com/office/officeart/2005/8/layout/matrix1"/>
    <dgm:cxn modelId="{ED7E3E2B-264E-8E4A-8E2E-66B31F797E5A}" type="presParOf" srcId="{B9DBD693-43BC-904A-8162-EA8D0B9E103F}" destId="{4A79E546-9BC9-114D-99E3-BA9C7C209BD5}" srcOrd="2" destOrd="0" presId="urn:microsoft.com/office/officeart/2005/8/layout/matrix1"/>
    <dgm:cxn modelId="{360A1A06-3E61-7246-9B7C-0747DF73A24B}" type="presParOf" srcId="{B9DBD693-43BC-904A-8162-EA8D0B9E103F}" destId="{FEF81EC7-AAF2-F944-9E2C-5F72F403654B}" srcOrd="3" destOrd="0" presId="urn:microsoft.com/office/officeart/2005/8/layout/matrix1"/>
    <dgm:cxn modelId="{7415BBCC-1AE7-AD42-B7B5-D0CAF67170F3}" type="presParOf" srcId="{B9DBD693-43BC-904A-8162-EA8D0B9E103F}" destId="{5C647E43-4DE4-0447-B242-E43E901E5979}" srcOrd="4" destOrd="0" presId="urn:microsoft.com/office/officeart/2005/8/layout/matrix1"/>
    <dgm:cxn modelId="{CC4F569E-1DB1-5546-9E6A-0DDAEEC2820E}" type="presParOf" srcId="{B9DBD693-43BC-904A-8162-EA8D0B9E103F}" destId="{2E00B3E6-5F2D-C746-B320-F8A504CB6D7D}" srcOrd="5" destOrd="0" presId="urn:microsoft.com/office/officeart/2005/8/layout/matrix1"/>
    <dgm:cxn modelId="{10C2BECD-0898-4C46-B0DD-C7435FDA14E5}" type="presParOf" srcId="{B9DBD693-43BC-904A-8162-EA8D0B9E103F}" destId="{A5592427-DF26-6246-8AE8-3DD7A2C68995}" srcOrd="6" destOrd="0" presId="urn:microsoft.com/office/officeart/2005/8/layout/matrix1"/>
    <dgm:cxn modelId="{EE351C3D-2349-7B4A-AB82-A538E6B758D2}" type="presParOf" srcId="{B9DBD693-43BC-904A-8162-EA8D0B9E103F}" destId="{BCF8B396-E28E-B641-81EF-9FBBA6C24C4F}" srcOrd="7" destOrd="0" presId="urn:microsoft.com/office/officeart/2005/8/layout/matrix1"/>
    <dgm:cxn modelId="{3494A6F9-A1F7-EF42-A0BC-FE4C8553B73F}" type="presParOf" srcId="{9AB1C4A8-E0DC-F743-AF2D-DF241956F08C}" destId="{EE6EC363-97FF-9941-9A1E-35B168AB60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1963D4-7E28-2747-B25A-00A2E0D579D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5188DF-D87E-B944-A224-E11659CB43B9}">
      <dgm:prSet phldrT="[Metin]"/>
      <dgm:spPr/>
      <dgm:t>
        <a:bodyPr/>
        <a:lstStyle/>
        <a:p>
          <a:r>
            <a:rPr lang="tr-TR" dirty="0"/>
            <a:t>Firma</a:t>
          </a:r>
        </a:p>
      </dgm:t>
    </dgm:pt>
    <dgm:pt modelId="{661C5357-F512-9F45-B5E9-C2B96E7A9CCB}" type="parTrans" cxnId="{2BE33DEB-E824-B149-BB9F-72A3A8BCBB46}">
      <dgm:prSet/>
      <dgm:spPr/>
      <dgm:t>
        <a:bodyPr/>
        <a:lstStyle/>
        <a:p>
          <a:endParaRPr lang="tr-TR"/>
        </a:p>
      </dgm:t>
    </dgm:pt>
    <dgm:pt modelId="{A2E94016-4FCF-D044-B4E1-3AF816A6445B}" type="sibTrans" cxnId="{2BE33DEB-E824-B149-BB9F-72A3A8BCBB46}">
      <dgm:prSet/>
      <dgm:spPr/>
      <dgm:t>
        <a:bodyPr/>
        <a:lstStyle/>
        <a:p>
          <a:endParaRPr lang="tr-TR"/>
        </a:p>
      </dgm:t>
    </dgm:pt>
    <dgm:pt modelId="{9F74FF7B-AEF7-5844-95AE-0AC7A6FEA690}">
      <dgm:prSet phldrT="[Metin]" custT="1"/>
      <dgm:spPr/>
      <dgm:t>
        <a:bodyPr/>
        <a:lstStyle/>
        <a:p>
          <a:r>
            <a:rPr lang="tr-TR" sz="2300" dirty="0"/>
            <a:t>Vizyon</a:t>
          </a:r>
        </a:p>
      </dgm:t>
    </dgm:pt>
    <dgm:pt modelId="{A31346D9-29C2-FD46-8787-AEE53E8BD3C9}" type="parTrans" cxnId="{72DC8CD6-C72E-4645-A617-02355F6E31D9}">
      <dgm:prSet/>
      <dgm:spPr/>
      <dgm:t>
        <a:bodyPr/>
        <a:lstStyle/>
        <a:p>
          <a:endParaRPr lang="tr-TR"/>
        </a:p>
      </dgm:t>
    </dgm:pt>
    <dgm:pt modelId="{FCAF14A8-3DEB-CD40-AB74-F9D4A45F607D}" type="sibTrans" cxnId="{72DC8CD6-C72E-4645-A617-02355F6E31D9}">
      <dgm:prSet/>
      <dgm:spPr/>
      <dgm:t>
        <a:bodyPr/>
        <a:lstStyle/>
        <a:p>
          <a:endParaRPr lang="tr-TR"/>
        </a:p>
      </dgm:t>
    </dgm:pt>
    <dgm:pt modelId="{70EE67DC-8F4C-124C-8855-F445C5C91D98}">
      <dgm:prSet phldrT="[Metin]" custT="1"/>
      <dgm:spPr/>
      <dgm:t>
        <a:bodyPr/>
        <a:lstStyle/>
        <a:p>
          <a:r>
            <a:rPr lang="tr-TR" sz="2300" dirty="0"/>
            <a:t>İnsan kaynağı</a:t>
          </a:r>
        </a:p>
      </dgm:t>
    </dgm:pt>
    <dgm:pt modelId="{3724CCD5-EC6B-F748-97ED-593932B21EBD}" type="parTrans" cxnId="{A87E2CE4-8330-4B43-A638-8237DA7F6031}">
      <dgm:prSet/>
      <dgm:spPr/>
      <dgm:t>
        <a:bodyPr/>
        <a:lstStyle/>
        <a:p>
          <a:endParaRPr lang="tr-TR"/>
        </a:p>
      </dgm:t>
    </dgm:pt>
    <dgm:pt modelId="{ECDA02D9-838F-B441-9564-2C991A2AFEC0}" type="sibTrans" cxnId="{A87E2CE4-8330-4B43-A638-8237DA7F6031}">
      <dgm:prSet/>
      <dgm:spPr/>
      <dgm:t>
        <a:bodyPr/>
        <a:lstStyle/>
        <a:p>
          <a:endParaRPr lang="tr-TR"/>
        </a:p>
      </dgm:t>
    </dgm:pt>
    <dgm:pt modelId="{0E3BB278-7E47-1E4B-96E1-3F20883C0BF5}">
      <dgm:prSet phldrT="[Metin]" custT="1"/>
      <dgm:spPr/>
      <dgm:t>
        <a:bodyPr/>
        <a:lstStyle/>
        <a:p>
          <a:r>
            <a:rPr lang="tr-TR" sz="2300" dirty="0"/>
            <a:t>Bütçe</a:t>
          </a:r>
        </a:p>
      </dgm:t>
    </dgm:pt>
    <dgm:pt modelId="{12078EEF-4C37-5944-B84B-A13EDC830868}" type="parTrans" cxnId="{BB014A1B-5CD1-8D4F-B642-3B7BFEF72E1D}">
      <dgm:prSet/>
      <dgm:spPr/>
      <dgm:t>
        <a:bodyPr/>
        <a:lstStyle/>
        <a:p>
          <a:endParaRPr lang="tr-TR"/>
        </a:p>
      </dgm:t>
    </dgm:pt>
    <dgm:pt modelId="{4AD7A1BE-B795-5B44-92F8-E229908F53B0}" type="sibTrans" cxnId="{BB014A1B-5CD1-8D4F-B642-3B7BFEF72E1D}">
      <dgm:prSet/>
      <dgm:spPr/>
      <dgm:t>
        <a:bodyPr/>
        <a:lstStyle/>
        <a:p>
          <a:endParaRPr lang="tr-TR"/>
        </a:p>
      </dgm:t>
    </dgm:pt>
    <dgm:pt modelId="{A84F5B80-A141-0845-8C76-830A87CFAD3C}">
      <dgm:prSet phldrT="[Metin]" custT="1"/>
      <dgm:spPr/>
      <dgm:t>
        <a:bodyPr/>
        <a:lstStyle/>
        <a:p>
          <a:r>
            <a:rPr lang="tr-TR" sz="2300" dirty="0"/>
            <a:t>Dış ticaret bilgisi</a:t>
          </a:r>
        </a:p>
      </dgm:t>
    </dgm:pt>
    <dgm:pt modelId="{A757E11C-A05C-B340-88CB-383F1FDF0C91}" type="parTrans" cxnId="{B423B917-D280-0C4A-8928-FBF4CD1A1F30}">
      <dgm:prSet/>
      <dgm:spPr/>
      <dgm:t>
        <a:bodyPr/>
        <a:lstStyle/>
        <a:p>
          <a:endParaRPr lang="tr-TR"/>
        </a:p>
      </dgm:t>
    </dgm:pt>
    <dgm:pt modelId="{378E6302-C0D0-644E-A4B0-73517358CBED}" type="sibTrans" cxnId="{B423B917-D280-0C4A-8928-FBF4CD1A1F30}">
      <dgm:prSet/>
      <dgm:spPr/>
      <dgm:t>
        <a:bodyPr/>
        <a:lstStyle/>
        <a:p>
          <a:endParaRPr lang="tr-TR"/>
        </a:p>
      </dgm:t>
    </dgm:pt>
    <dgm:pt modelId="{1B8A9CA9-9E52-8E40-8560-B89507B78656}">
      <dgm:prSet phldrT="[Metin]" custT="1"/>
      <dgm:spPr/>
      <dgm:t>
        <a:bodyPr/>
        <a:lstStyle/>
        <a:p>
          <a:r>
            <a:rPr lang="tr-TR" sz="2300" dirty="0"/>
            <a:t>Üretim kapasitesi</a:t>
          </a:r>
        </a:p>
      </dgm:t>
    </dgm:pt>
    <dgm:pt modelId="{748BBA7A-9874-4648-9FA2-D86A0CBA31A6}" type="parTrans" cxnId="{783EB12A-5963-244C-85E8-F7A12BC3D5E9}">
      <dgm:prSet/>
      <dgm:spPr/>
      <dgm:t>
        <a:bodyPr/>
        <a:lstStyle/>
        <a:p>
          <a:endParaRPr lang="tr-TR"/>
        </a:p>
      </dgm:t>
    </dgm:pt>
    <dgm:pt modelId="{AC72D2A5-D12B-0B4B-B6FE-4F43379E676A}" type="sibTrans" cxnId="{783EB12A-5963-244C-85E8-F7A12BC3D5E9}">
      <dgm:prSet/>
      <dgm:spPr/>
      <dgm:t>
        <a:bodyPr/>
        <a:lstStyle/>
        <a:p>
          <a:endParaRPr lang="tr-TR"/>
        </a:p>
      </dgm:t>
    </dgm:pt>
    <dgm:pt modelId="{06079759-67EB-284D-A74F-7182F76DC200}">
      <dgm:prSet phldrT="[Metin]" custT="1"/>
      <dgm:spPr/>
      <dgm:t>
        <a:bodyPr/>
        <a:lstStyle/>
        <a:p>
          <a:r>
            <a:rPr lang="tr-TR" sz="2300" dirty="0"/>
            <a:t>Finansman (Vade, termin, yatırım)</a:t>
          </a:r>
        </a:p>
      </dgm:t>
    </dgm:pt>
    <dgm:pt modelId="{A58D1584-078B-514D-BF1A-E8059C6F9C22}" type="parTrans" cxnId="{B428982D-D92D-2F40-B331-58B048A4EFCA}">
      <dgm:prSet/>
      <dgm:spPr/>
      <dgm:t>
        <a:bodyPr/>
        <a:lstStyle/>
        <a:p>
          <a:endParaRPr lang="tr-TR"/>
        </a:p>
      </dgm:t>
    </dgm:pt>
    <dgm:pt modelId="{A1927156-2236-7544-8412-FB45E6B7EF0C}" type="sibTrans" cxnId="{B428982D-D92D-2F40-B331-58B048A4EFCA}">
      <dgm:prSet/>
      <dgm:spPr/>
      <dgm:t>
        <a:bodyPr/>
        <a:lstStyle/>
        <a:p>
          <a:endParaRPr lang="tr-TR"/>
        </a:p>
      </dgm:t>
    </dgm:pt>
    <dgm:pt modelId="{B5CDD643-9258-4D4E-9C5A-08C8D48C45B7}">
      <dgm:prSet phldrT="[Metin]" custT="1"/>
      <dgm:spPr/>
      <dgm:t>
        <a:bodyPr/>
        <a:lstStyle/>
        <a:p>
          <a:r>
            <a:rPr lang="tr-TR" sz="2300" dirty="0"/>
            <a:t>Kalite belgeleri</a:t>
          </a:r>
        </a:p>
      </dgm:t>
    </dgm:pt>
    <dgm:pt modelId="{DB2F5398-88CC-2A48-BDD5-8A4EF693A33C}" type="parTrans" cxnId="{CDCB7A6C-A33A-6F48-B8E6-71BD27AE4DBF}">
      <dgm:prSet/>
      <dgm:spPr/>
      <dgm:t>
        <a:bodyPr/>
        <a:lstStyle/>
        <a:p>
          <a:endParaRPr lang="tr-TR"/>
        </a:p>
      </dgm:t>
    </dgm:pt>
    <dgm:pt modelId="{0E70198C-B8C1-5346-AAF9-3D861CD45075}" type="sibTrans" cxnId="{CDCB7A6C-A33A-6F48-B8E6-71BD27AE4DBF}">
      <dgm:prSet/>
      <dgm:spPr/>
      <dgm:t>
        <a:bodyPr/>
        <a:lstStyle/>
        <a:p>
          <a:endParaRPr lang="tr-TR"/>
        </a:p>
      </dgm:t>
    </dgm:pt>
    <dgm:pt modelId="{18DEA469-DBE8-724A-8060-21CA5DF9DB38}">
      <dgm:prSet phldrT="[Metin]" custT="1"/>
      <dgm:spPr/>
      <dgm:t>
        <a:bodyPr/>
        <a:lstStyle/>
        <a:p>
          <a:r>
            <a:rPr lang="tr-TR" sz="2300" dirty="0"/>
            <a:t>Resmi kurumlara kayıt</a:t>
          </a:r>
        </a:p>
      </dgm:t>
    </dgm:pt>
    <dgm:pt modelId="{0957B805-BC92-5E44-80B3-97F77BB6EAB3}" type="parTrans" cxnId="{3E86881D-C23C-7D43-A2F9-C4C5EB851CCD}">
      <dgm:prSet/>
      <dgm:spPr/>
      <dgm:t>
        <a:bodyPr/>
        <a:lstStyle/>
        <a:p>
          <a:endParaRPr lang="tr-TR"/>
        </a:p>
      </dgm:t>
    </dgm:pt>
    <dgm:pt modelId="{F9EB6E95-1004-7C4B-872B-CC98BE6FE3AC}" type="sibTrans" cxnId="{3E86881D-C23C-7D43-A2F9-C4C5EB851CCD}">
      <dgm:prSet/>
      <dgm:spPr/>
      <dgm:t>
        <a:bodyPr/>
        <a:lstStyle/>
        <a:p>
          <a:endParaRPr lang="tr-TR"/>
        </a:p>
      </dgm:t>
    </dgm:pt>
    <dgm:pt modelId="{2E1EB05A-1F50-894D-B7C5-781112D1C0DA}">
      <dgm:prSet phldrT="[Metin]" custT="1"/>
      <dgm:spPr/>
      <dgm:t>
        <a:bodyPr/>
        <a:lstStyle/>
        <a:p>
          <a:r>
            <a:rPr lang="tr-TR" sz="2300" dirty="0"/>
            <a:t>Çözüm ortakları</a:t>
          </a:r>
        </a:p>
      </dgm:t>
    </dgm:pt>
    <dgm:pt modelId="{7820D3C1-CA20-1549-9CE5-0B6D07120A84}" type="parTrans" cxnId="{BD7ADB60-E3D5-C84E-BF56-E345D974075B}">
      <dgm:prSet/>
      <dgm:spPr/>
      <dgm:t>
        <a:bodyPr/>
        <a:lstStyle/>
        <a:p>
          <a:endParaRPr lang="tr-TR"/>
        </a:p>
      </dgm:t>
    </dgm:pt>
    <dgm:pt modelId="{BA481CFD-61C3-E945-B0A9-66DF670073FC}" type="sibTrans" cxnId="{BD7ADB60-E3D5-C84E-BF56-E345D974075B}">
      <dgm:prSet/>
      <dgm:spPr/>
      <dgm:t>
        <a:bodyPr/>
        <a:lstStyle/>
        <a:p>
          <a:endParaRPr lang="tr-TR"/>
        </a:p>
      </dgm:t>
    </dgm:pt>
    <dgm:pt modelId="{87139988-7E95-384E-880B-4824EC7988B9}">
      <dgm:prSet phldrT="[Metin]" custT="1"/>
      <dgm:spPr/>
      <dgm:t>
        <a:bodyPr/>
        <a:lstStyle/>
        <a:p>
          <a:r>
            <a:rPr lang="tr-TR" sz="2300" dirty="0"/>
            <a:t>Alacak sigortası</a:t>
          </a:r>
        </a:p>
      </dgm:t>
    </dgm:pt>
    <dgm:pt modelId="{0296F045-A68B-3546-B079-3D81CDFCB5CC}" type="parTrans" cxnId="{5E1D30A8-E747-5E42-AD10-C863996EDA99}">
      <dgm:prSet/>
      <dgm:spPr/>
      <dgm:t>
        <a:bodyPr/>
        <a:lstStyle/>
        <a:p>
          <a:endParaRPr lang="tr-TR"/>
        </a:p>
      </dgm:t>
    </dgm:pt>
    <dgm:pt modelId="{94677DB4-3525-F64A-A6A6-89139CD59F75}" type="sibTrans" cxnId="{5E1D30A8-E747-5E42-AD10-C863996EDA99}">
      <dgm:prSet/>
      <dgm:spPr/>
      <dgm:t>
        <a:bodyPr/>
        <a:lstStyle/>
        <a:p>
          <a:endParaRPr lang="tr-TR"/>
        </a:p>
      </dgm:t>
    </dgm:pt>
    <dgm:pt modelId="{3A2F99ED-B1DE-BD4F-90DE-8DCC2B433679}" type="pres">
      <dgm:prSet presAssocID="{581963D4-7E28-2747-B25A-00A2E0D579D7}" presName="Name0" presStyleCnt="0">
        <dgm:presLayoutVars>
          <dgm:dir/>
          <dgm:animLvl val="lvl"/>
          <dgm:resizeHandles val="exact"/>
        </dgm:presLayoutVars>
      </dgm:prSet>
      <dgm:spPr/>
    </dgm:pt>
    <dgm:pt modelId="{DF09316F-FC3C-1E41-95F7-F9F081CFFE0C}" type="pres">
      <dgm:prSet presAssocID="{925188DF-D87E-B944-A224-E11659CB43B9}" presName="linNode" presStyleCnt="0"/>
      <dgm:spPr/>
    </dgm:pt>
    <dgm:pt modelId="{B083C609-1601-0B4F-90C3-53C0D530CD84}" type="pres">
      <dgm:prSet presAssocID="{925188DF-D87E-B944-A224-E11659CB43B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58AC88-974D-5044-806F-DC1238817EBF}" type="pres">
      <dgm:prSet presAssocID="{925188DF-D87E-B944-A224-E11659CB43B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52BF611-521B-0742-AE33-C727F811C57F}" type="presOf" srcId="{925188DF-D87E-B944-A224-E11659CB43B9}" destId="{B083C609-1601-0B4F-90C3-53C0D530CD84}" srcOrd="0" destOrd="0" presId="urn:microsoft.com/office/officeart/2005/8/layout/vList5"/>
    <dgm:cxn modelId="{B423B917-D280-0C4A-8928-FBF4CD1A1F30}" srcId="{925188DF-D87E-B944-A224-E11659CB43B9}" destId="{A84F5B80-A141-0845-8C76-830A87CFAD3C}" srcOrd="2" destOrd="0" parTransId="{A757E11C-A05C-B340-88CB-383F1FDF0C91}" sibTransId="{378E6302-C0D0-644E-A4B0-73517358CBED}"/>
    <dgm:cxn modelId="{BB014A1B-5CD1-8D4F-B642-3B7BFEF72E1D}" srcId="{925188DF-D87E-B944-A224-E11659CB43B9}" destId="{0E3BB278-7E47-1E4B-96E1-3F20883C0BF5}" srcOrd="3" destOrd="0" parTransId="{12078EEF-4C37-5944-B84B-A13EDC830868}" sibTransId="{4AD7A1BE-B795-5B44-92F8-E229908F53B0}"/>
    <dgm:cxn modelId="{3E86881D-C23C-7D43-A2F9-C4C5EB851CCD}" srcId="{925188DF-D87E-B944-A224-E11659CB43B9}" destId="{18DEA469-DBE8-724A-8060-21CA5DF9DB38}" srcOrd="7" destOrd="0" parTransId="{0957B805-BC92-5E44-80B3-97F77BB6EAB3}" sibTransId="{F9EB6E95-1004-7C4B-872B-CC98BE6FE3AC}"/>
    <dgm:cxn modelId="{783EB12A-5963-244C-85E8-F7A12BC3D5E9}" srcId="{925188DF-D87E-B944-A224-E11659CB43B9}" destId="{1B8A9CA9-9E52-8E40-8560-B89507B78656}" srcOrd="4" destOrd="0" parTransId="{748BBA7A-9874-4648-9FA2-D86A0CBA31A6}" sibTransId="{AC72D2A5-D12B-0B4B-B6FE-4F43379E676A}"/>
    <dgm:cxn modelId="{B428982D-D92D-2F40-B331-58B048A4EFCA}" srcId="{925188DF-D87E-B944-A224-E11659CB43B9}" destId="{06079759-67EB-284D-A74F-7182F76DC200}" srcOrd="5" destOrd="0" parTransId="{A58D1584-078B-514D-BF1A-E8059C6F9C22}" sibTransId="{A1927156-2236-7544-8412-FB45E6B7EF0C}"/>
    <dgm:cxn modelId="{67170238-6577-0340-86FD-50DD5BE92E0C}" type="presOf" srcId="{1B8A9CA9-9E52-8E40-8560-B89507B78656}" destId="{C158AC88-974D-5044-806F-DC1238817EBF}" srcOrd="0" destOrd="4" presId="urn:microsoft.com/office/officeart/2005/8/layout/vList5"/>
    <dgm:cxn modelId="{5B92EF50-E819-C84A-8F45-7E8FF6FF6AAF}" type="presOf" srcId="{06079759-67EB-284D-A74F-7182F76DC200}" destId="{C158AC88-974D-5044-806F-DC1238817EBF}" srcOrd="0" destOrd="5" presId="urn:microsoft.com/office/officeart/2005/8/layout/vList5"/>
    <dgm:cxn modelId="{1B00E75D-C171-834E-9A11-08DAEF1F228D}" type="presOf" srcId="{A84F5B80-A141-0845-8C76-830A87CFAD3C}" destId="{C158AC88-974D-5044-806F-DC1238817EBF}" srcOrd="0" destOrd="2" presId="urn:microsoft.com/office/officeart/2005/8/layout/vList5"/>
    <dgm:cxn modelId="{BD7ADB60-E3D5-C84E-BF56-E345D974075B}" srcId="{925188DF-D87E-B944-A224-E11659CB43B9}" destId="{2E1EB05A-1F50-894D-B7C5-781112D1C0DA}" srcOrd="8" destOrd="0" parTransId="{7820D3C1-CA20-1549-9CE5-0B6D07120A84}" sibTransId="{BA481CFD-61C3-E945-B0A9-66DF670073FC}"/>
    <dgm:cxn modelId="{CDCB7A6C-A33A-6F48-B8E6-71BD27AE4DBF}" srcId="{925188DF-D87E-B944-A224-E11659CB43B9}" destId="{B5CDD643-9258-4D4E-9C5A-08C8D48C45B7}" srcOrd="6" destOrd="0" parTransId="{DB2F5398-88CC-2A48-BDD5-8A4EF693A33C}" sibTransId="{0E70198C-B8C1-5346-AAF9-3D861CD45075}"/>
    <dgm:cxn modelId="{F221917C-5450-334B-971F-B4BE65DA67D2}" type="presOf" srcId="{87139988-7E95-384E-880B-4824EC7988B9}" destId="{C158AC88-974D-5044-806F-DC1238817EBF}" srcOrd="0" destOrd="9" presId="urn:microsoft.com/office/officeart/2005/8/layout/vList5"/>
    <dgm:cxn modelId="{E5C48D95-2DC6-6747-928A-2ED93BBD1D79}" type="presOf" srcId="{18DEA469-DBE8-724A-8060-21CA5DF9DB38}" destId="{C158AC88-974D-5044-806F-DC1238817EBF}" srcOrd="0" destOrd="7" presId="urn:microsoft.com/office/officeart/2005/8/layout/vList5"/>
    <dgm:cxn modelId="{D003D89C-4CED-7041-A16C-CBEED27CC40B}" type="presOf" srcId="{9F74FF7B-AEF7-5844-95AE-0AC7A6FEA690}" destId="{C158AC88-974D-5044-806F-DC1238817EBF}" srcOrd="0" destOrd="0" presId="urn:microsoft.com/office/officeart/2005/8/layout/vList5"/>
    <dgm:cxn modelId="{5E1D30A8-E747-5E42-AD10-C863996EDA99}" srcId="{925188DF-D87E-B944-A224-E11659CB43B9}" destId="{87139988-7E95-384E-880B-4824EC7988B9}" srcOrd="9" destOrd="0" parTransId="{0296F045-A68B-3546-B079-3D81CDFCB5CC}" sibTransId="{94677DB4-3525-F64A-A6A6-89139CD59F75}"/>
    <dgm:cxn modelId="{A1FA84AD-06E0-7D43-9ED7-38A0669E84E6}" type="presOf" srcId="{2E1EB05A-1F50-894D-B7C5-781112D1C0DA}" destId="{C158AC88-974D-5044-806F-DC1238817EBF}" srcOrd="0" destOrd="8" presId="urn:microsoft.com/office/officeart/2005/8/layout/vList5"/>
    <dgm:cxn modelId="{10DD4BD4-931C-9340-A120-36B150241BAC}" type="presOf" srcId="{0E3BB278-7E47-1E4B-96E1-3F20883C0BF5}" destId="{C158AC88-974D-5044-806F-DC1238817EBF}" srcOrd="0" destOrd="3" presId="urn:microsoft.com/office/officeart/2005/8/layout/vList5"/>
    <dgm:cxn modelId="{54AED3D4-1AB0-DC44-A777-51C7CC408BDA}" type="presOf" srcId="{70EE67DC-8F4C-124C-8855-F445C5C91D98}" destId="{C158AC88-974D-5044-806F-DC1238817EBF}" srcOrd="0" destOrd="1" presId="urn:microsoft.com/office/officeart/2005/8/layout/vList5"/>
    <dgm:cxn modelId="{72DC8CD6-C72E-4645-A617-02355F6E31D9}" srcId="{925188DF-D87E-B944-A224-E11659CB43B9}" destId="{9F74FF7B-AEF7-5844-95AE-0AC7A6FEA690}" srcOrd="0" destOrd="0" parTransId="{A31346D9-29C2-FD46-8787-AEE53E8BD3C9}" sibTransId="{FCAF14A8-3DEB-CD40-AB74-F9D4A45F607D}"/>
    <dgm:cxn modelId="{A87E2CE4-8330-4B43-A638-8237DA7F6031}" srcId="{925188DF-D87E-B944-A224-E11659CB43B9}" destId="{70EE67DC-8F4C-124C-8855-F445C5C91D98}" srcOrd="1" destOrd="0" parTransId="{3724CCD5-EC6B-F748-97ED-593932B21EBD}" sibTransId="{ECDA02D9-838F-B441-9564-2C991A2AFEC0}"/>
    <dgm:cxn modelId="{16496DE8-FB59-6B41-83F2-3F3EA8CF0DDB}" type="presOf" srcId="{B5CDD643-9258-4D4E-9C5A-08C8D48C45B7}" destId="{C158AC88-974D-5044-806F-DC1238817EBF}" srcOrd="0" destOrd="6" presId="urn:microsoft.com/office/officeart/2005/8/layout/vList5"/>
    <dgm:cxn modelId="{2BE33DEB-E824-B149-BB9F-72A3A8BCBB46}" srcId="{581963D4-7E28-2747-B25A-00A2E0D579D7}" destId="{925188DF-D87E-B944-A224-E11659CB43B9}" srcOrd="0" destOrd="0" parTransId="{661C5357-F512-9F45-B5E9-C2B96E7A9CCB}" sibTransId="{A2E94016-4FCF-D044-B4E1-3AF816A6445B}"/>
    <dgm:cxn modelId="{A25877FA-3B74-2840-9152-1F674672BA18}" type="presOf" srcId="{581963D4-7E28-2747-B25A-00A2E0D579D7}" destId="{3A2F99ED-B1DE-BD4F-90DE-8DCC2B433679}" srcOrd="0" destOrd="0" presId="urn:microsoft.com/office/officeart/2005/8/layout/vList5"/>
    <dgm:cxn modelId="{9F60DB64-9575-AA43-859F-C202D74C4D81}" type="presParOf" srcId="{3A2F99ED-B1DE-BD4F-90DE-8DCC2B433679}" destId="{DF09316F-FC3C-1E41-95F7-F9F081CFFE0C}" srcOrd="0" destOrd="0" presId="urn:microsoft.com/office/officeart/2005/8/layout/vList5"/>
    <dgm:cxn modelId="{71D81015-D68B-1B47-8E65-313EB5301BA8}" type="presParOf" srcId="{DF09316F-FC3C-1E41-95F7-F9F081CFFE0C}" destId="{B083C609-1601-0B4F-90C3-53C0D530CD84}" srcOrd="0" destOrd="0" presId="urn:microsoft.com/office/officeart/2005/8/layout/vList5"/>
    <dgm:cxn modelId="{E96868F5-1D2F-6C44-9E2F-923938E6CE2C}" type="presParOf" srcId="{DF09316F-FC3C-1E41-95F7-F9F081CFFE0C}" destId="{C158AC88-974D-5044-806F-DC1238817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2B432-D296-D142-B184-C2D5D4BE0C6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5FDF3F-3DEA-1149-AAA7-6BB2C87F667F}">
      <dgm:prSet phldrT="[Metin]"/>
      <dgm:spPr/>
      <dgm:t>
        <a:bodyPr/>
        <a:lstStyle/>
        <a:p>
          <a:r>
            <a:rPr lang="tr-TR" dirty="0"/>
            <a:t>Gümrük müşaviri</a:t>
          </a:r>
        </a:p>
      </dgm:t>
    </dgm:pt>
    <dgm:pt modelId="{6040759F-3A29-6D46-97DC-93E36DF25FF7}" type="parTrans" cxnId="{E9742CE0-B41A-DE4E-81AA-52EC20E4E074}">
      <dgm:prSet/>
      <dgm:spPr/>
      <dgm:t>
        <a:bodyPr/>
        <a:lstStyle/>
        <a:p>
          <a:endParaRPr lang="tr-TR"/>
        </a:p>
      </dgm:t>
    </dgm:pt>
    <dgm:pt modelId="{5D9423AE-A602-4340-8050-108EC8B977A7}" type="sibTrans" cxnId="{E9742CE0-B41A-DE4E-81AA-52EC20E4E074}">
      <dgm:prSet/>
      <dgm:spPr/>
      <dgm:t>
        <a:bodyPr/>
        <a:lstStyle/>
        <a:p>
          <a:endParaRPr lang="tr-TR"/>
        </a:p>
      </dgm:t>
    </dgm:pt>
    <dgm:pt modelId="{97A27E50-0585-1540-9D27-09C0B19A6CFE}">
      <dgm:prSet phldrT="[Metin]"/>
      <dgm:spPr/>
      <dgm:t>
        <a:bodyPr/>
        <a:lstStyle/>
        <a:p>
          <a:r>
            <a:rPr lang="tr-TR" dirty="0"/>
            <a:t>Bankalar</a:t>
          </a:r>
        </a:p>
      </dgm:t>
    </dgm:pt>
    <dgm:pt modelId="{04667055-7D96-8A40-8211-BDC34A273EA2}" type="parTrans" cxnId="{42090D66-D2C0-E441-8FA9-B7749A8597AB}">
      <dgm:prSet/>
      <dgm:spPr/>
      <dgm:t>
        <a:bodyPr/>
        <a:lstStyle/>
        <a:p>
          <a:endParaRPr lang="tr-TR"/>
        </a:p>
      </dgm:t>
    </dgm:pt>
    <dgm:pt modelId="{CD0A0425-7CBB-5D40-A17F-E5F2ABEC481B}" type="sibTrans" cxnId="{42090D66-D2C0-E441-8FA9-B7749A8597AB}">
      <dgm:prSet/>
      <dgm:spPr/>
      <dgm:t>
        <a:bodyPr/>
        <a:lstStyle/>
        <a:p>
          <a:endParaRPr lang="tr-TR"/>
        </a:p>
      </dgm:t>
    </dgm:pt>
    <dgm:pt modelId="{D823505F-0500-2F41-ACF1-DA2D8C31B14E}">
      <dgm:prSet phldrT="[Metin]"/>
      <dgm:spPr/>
      <dgm:t>
        <a:bodyPr/>
        <a:lstStyle/>
        <a:p>
          <a:r>
            <a:rPr lang="tr-TR" dirty="0"/>
            <a:t>Sigorta şirketi</a:t>
          </a:r>
        </a:p>
      </dgm:t>
    </dgm:pt>
    <dgm:pt modelId="{D8E55097-41C0-3649-8E07-D938F541DA25}" type="parTrans" cxnId="{B1C708B1-199A-4547-ACDE-09FFDD40D714}">
      <dgm:prSet/>
      <dgm:spPr/>
      <dgm:t>
        <a:bodyPr/>
        <a:lstStyle/>
        <a:p>
          <a:endParaRPr lang="tr-TR"/>
        </a:p>
      </dgm:t>
    </dgm:pt>
    <dgm:pt modelId="{156D3AB6-8A27-F64B-A57F-FE1863B38086}" type="sibTrans" cxnId="{B1C708B1-199A-4547-ACDE-09FFDD40D714}">
      <dgm:prSet/>
      <dgm:spPr/>
      <dgm:t>
        <a:bodyPr/>
        <a:lstStyle/>
        <a:p>
          <a:endParaRPr lang="tr-TR"/>
        </a:p>
      </dgm:t>
    </dgm:pt>
    <dgm:pt modelId="{C8427D69-6E4A-5D48-92B5-BD09C98847A4}">
      <dgm:prSet phldrT="[Metin]"/>
      <dgm:spPr/>
      <dgm:t>
        <a:bodyPr/>
        <a:lstStyle/>
        <a:p>
          <a:r>
            <a:rPr lang="tr-TR" dirty="0" err="1"/>
            <a:t>Forwarder</a:t>
          </a:r>
          <a:r>
            <a:rPr lang="tr-TR" dirty="0"/>
            <a:t> (</a:t>
          </a:r>
          <a:r>
            <a:rPr lang="tr-TR" dirty="0" err="1"/>
            <a:t>Freight</a:t>
          </a:r>
          <a:r>
            <a:rPr lang="tr-TR" dirty="0"/>
            <a:t> </a:t>
          </a:r>
          <a:r>
            <a:rPr lang="tr-TR" dirty="0" err="1"/>
            <a:t>forwarder</a:t>
          </a:r>
          <a:r>
            <a:rPr lang="tr-TR" dirty="0"/>
            <a:t>)</a:t>
          </a:r>
        </a:p>
      </dgm:t>
    </dgm:pt>
    <dgm:pt modelId="{502A188D-84EB-D944-9532-23A96C62F29D}" type="parTrans" cxnId="{621D9064-BD72-4E4D-9003-D25ECEF0EA1F}">
      <dgm:prSet/>
      <dgm:spPr/>
      <dgm:t>
        <a:bodyPr/>
        <a:lstStyle/>
        <a:p>
          <a:endParaRPr lang="tr-TR"/>
        </a:p>
      </dgm:t>
    </dgm:pt>
    <dgm:pt modelId="{C19FBAFB-84FA-2644-82F4-820B3546B6A6}" type="sibTrans" cxnId="{621D9064-BD72-4E4D-9003-D25ECEF0EA1F}">
      <dgm:prSet/>
      <dgm:spPr/>
      <dgm:t>
        <a:bodyPr/>
        <a:lstStyle/>
        <a:p>
          <a:endParaRPr lang="tr-TR"/>
        </a:p>
      </dgm:t>
    </dgm:pt>
    <dgm:pt modelId="{BAC13F4D-D53A-1C44-B3BD-271C629B61D4}">
      <dgm:prSet phldrT="[Metin]"/>
      <dgm:spPr/>
      <dgm:t>
        <a:bodyPr/>
        <a:lstStyle/>
        <a:p>
          <a:r>
            <a:rPr lang="tr-TR" dirty="0"/>
            <a:t>Gözetim Şirketi</a:t>
          </a:r>
        </a:p>
      </dgm:t>
    </dgm:pt>
    <dgm:pt modelId="{0AE6CA2B-87BE-EE4D-A232-A64BAB02BEC2}" type="parTrans" cxnId="{2B79B638-C319-AB40-ABE6-E19764C3F1F9}">
      <dgm:prSet/>
      <dgm:spPr/>
      <dgm:t>
        <a:bodyPr/>
        <a:lstStyle/>
        <a:p>
          <a:endParaRPr lang="tr-TR"/>
        </a:p>
      </dgm:t>
    </dgm:pt>
    <dgm:pt modelId="{8E9DB55D-EA0A-9D47-A625-2329B709FF71}" type="sibTrans" cxnId="{2B79B638-C319-AB40-ABE6-E19764C3F1F9}">
      <dgm:prSet/>
      <dgm:spPr/>
      <dgm:t>
        <a:bodyPr/>
        <a:lstStyle/>
        <a:p>
          <a:endParaRPr lang="tr-TR"/>
        </a:p>
      </dgm:t>
    </dgm:pt>
    <dgm:pt modelId="{0160F987-89CE-EA4F-8D0D-53A3D13FED39}">
      <dgm:prSet/>
      <dgm:spPr/>
      <dgm:t>
        <a:bodyPr/>
        <a:lstStyle/>
        <a:p>
          <a:r>
            <a:rPr lang="tr-TR" dirty="0"/>
            <a:t>Taşıyıcı firma</a:t>
          </a:r>
        </a:p>
      </dgm:t>
    </dgm:pt>
    <dgm:pt modelId="{4A64A282-5736-5D4C-A0A9-A83FC8A10050}" type="parTrans" cxnId="{CD4AC9AB-BAE1-A046-A3EC-5D8FF2D20EAF}">
      <dgm:prSet/>
      <dgm:spPr/>
      <dgm:t>
        <a:bodyPr/>
        <a:lstStyle/>
        <a:p>
          <a:endParaRPr lang="tr-TR"/>
        </a:p>
      </dgm:t>
    </dgm:pt>
    <dgm:pt modelId="{2C573CBF-8B56-A843-B2E8-21F081293C1A}" type="sibTrans" cxnId="{CD4AC9AB-BAE1-A046-A3EC-5D8FF2D20EAF}">
      <dgm:prSet/>
      <dgm:spPr/>
      <dgm:t>
        <a:bodyPr/>
        <a:lstStyle/>
        <a:p>
          <a:endParaRPr lang="tr-TR"/>
        </a:p>
      </dgm:t>
    </dgm:pt>
    <dgm:pt modelId="{3A4B72F3-F1C0-164D-AD89-138DC76DC52E}" type="pres">
      <dgm:prSet presAssocID="{D372B432-D296-D142-B184-C2D5D4BE0C69}" presName="Name0" presStyleCnt="0">
        <dgm:presLayoutVars>
          <dgm:chMax val="7"/>
          <dgm:chPref val="7"/>
          <dgm:dir/>
        </dgm:presLayoutVars>
      </dgm:prSet>
      <dgm:spPr/>
    </dgm:pt>
    <dgm:pt modelId="{79F7D296-2763-DB4C-BDBF-3147C6DBB042}" type="pres">
      <dgm:prSet presAssocID="{D372B432-D296-D142-B184-C2D5D4BE0C69}" presName="Name1" presStyleCnt="0"/>
      <dgm:spPr/>
    </dgm:pt>
    <dgm:pt modelId="{552DD88E-CC45-5944-BDB3-772572F35471}" type="pres">
      <dgm:prSet presAssocID="{D372B432-D296-D142-B184-C2D5D4BE0C69}" presName="cycle" presStyleCnt="0"/>
      <dgm:spPr/>
    </dgm:pt>
    <dgm:pt modelId="{9B02D918-123B-5740-B08F-2C41205DA66E}" type="pres">
      <dgm:prSet presAssocID="{D372B432-D296-D142-B184-C2D5D4BE0C69}" presName="srcNode" presStyleLbl="node1" presStyleIdx="0" presStyleCnt="6"/>
      <dgm:spPr/>
    </dgm:pt>
    <dgm:pt modelId="{BFBF9279-9D01-4745-82BB-C9DA0EBFE490}" type="pres">
      <dgm:prSet presAssocID="{D372B432-D296-D142-B184-C2D5D4BE0C69}" presName="conn" presStyleLbl="parChTrans1D2" presStyleIdx="0" presStyleCnt="1"/>
      <dgm:spPr/>
    </dgm:pt>
    <dgm:pt modelId="{5AAF9060-6D52-8D47-A898-187972132590}" type="pres">
      <dgm:prSet presAssocID="{D372B432-D296-D142-B184-C2D5D4BE0C69}" presName="extraNode" presStyleLbl="node1" presStyleIdx="0" presStyleCnt="6"/>
      <dgm:spPr/>
    </dgm:pt>
    <dgm:pt modelId="{4949AD41-4DE2-744B-A4B8-6DDDDB681FD7}" type="pres">
      <dgm:prSet presAssocID="{D372B432-D296-D142-B184-C2D5D4BE0C69}" presName="dstNode" presStyleLbl="node1" presStyleIdx="0" presStyleCnt="6"/>
      <dgm:spPr/>
    </dgm:pt>
    <dgm:pt modelId="{CFFDEDA9-30D7-BC40-B77E-CAD729016D5E}" type="pres">
      <dgm:prSet presAssocID="{3B5FDF3F-3DEA-1149-AAA7-6BB2C87F667F}" presName="text_1" presStyleLbl="node1" presStyleIdx="0" presStyleCnt="6">
        <dgm:presLayoutVars>
          <dgm:bulletEnabled val="1"/>
        </dgm:presLayoutVars>
      </dgm:prSet>
      <dgm:spPr/>
    </dgm:pt>
    <dgm:pt modelId="{BDD242AC-EF84-C347-8D50-0AD9B954F9F8}" type="pres">
      <dgm:prSet presAssocID="{3B5FDF3F-3DEA-1149-AAA7-6BB2C87F667F}" presName="accent_1" presStyleCnt="0"/>
      <dgm:spPr/>
    </dgm:pt>
    <dgm:pt modelId="{5FABFF36-2A9E-624E-9B1E-2F107DC5B33F}" type="pres">
      <dgm:prSet presAssocID="{3B5FDF3F-3DEA-1149-AAA7-6BB2C87F667F}" presName="accentRepeatNode" presStyleLbl="solidFgAcc1" presStyleIdx="0" presStyleCnt="6"/>
      <dgm:spPr/>
    </dgm:pt>
    <dgm:pt modelId="{6F1C99FC-05B9-C046-A848-3ED15DDC1205}" type="pres">
      <dgm:prSet presAssocID="{97A27E50-0585-1540-9D27-09C0B19A6CFE}" presName="text_2" presStyleLbl="node1" presStyleIdx="1" presStyleCnt="6">
        <dgm:presLayoutVars>
          <dgm:bulletEnabled val="1"/>
        </dgm:presLayoutVars>
      </dgm:prSet>
      <dgm:spPr/>
    </dgm:pt>
    <dgm:pt modelId="{1B2434CB-E4BE-C747-9CDB-E22ED3688B54}" type="pres">
      <dgm:prSet presAssocID="{97A27E50-0585-1540-9D27-09C0B19A6CFE}" presName="accent_2" presStyleCnt="0"/>
      <dgm:spPr/>
    </dgm:pt>
    <dgm:pt modelId="{08C7E69D-AAE5-4748-BDB8-950E3DD2543B}" type="pres">
      <dgm:prSet presAssocID="{97A27E50-0585-1540-9D27-09C0B19A6CFE}" presName="accentRepeatNode" presStyleLbl="solidFgAcc1" presStyleIdx="1" presStyleCnt="6"/>
      <dgm:spPr/>
    </dgm:pt>
    <dgm:pt modelId="{62CB8E95-17B9-0A44-98E6-FAAD355B9F94}" type="pres">
      <dgm:prSet presAssocID="{D823505F-0500-2F41-ACF1-DA2D8C31B14E}" presName="text_3" presStyleLbl="node1" presStyleIdx="2" presStyleCnt="6">
        <dgm:presLayoutVars>
          <dgm:bulletEnabled val="1"/>
        </dgm:presLayoutVars>
      </dgm:prSet>
      <dgm:spPr/>
    </dgm:pt>
    <dgm:pt modelId="{DCEAFD6D-F375-1D4F-9807-17FC236A695F}" type="pres">
      <dgm:prSet presAssocID="{D823505F-0500-2F41-ACF1-DA2D8C31B14E}" presName="accent_3" presStyleCnt="0"/>
      <dgm:spPr/>
    </dgm:pt>
    <dgm:pt modelId="{00AE49EC-48F2-5044-93DB-FE67A670BE6A}" type="pres">
      <dgm:prSet presAssocID="{D823505F-0500-2F41-ACF1-DA2D8C31B14E}" presName="accentRepeatNode" presStyleLbl="solidFgAcc1" presStyleIdx="2" presStyleCnt="6"/>
      <dgm:spPr/>
    </dgm:pt>
    <dgm:pt modelId="{20761A4B-3F9F-0E4B-A377-42F6D38FB3DC}" type="pres">
      <dgm:prSet presAssocID="{C8427D69-6E4A-5D48-92B5-BD09C98847A4}" presName="text_4" presStyleLbl="node1" presStyleIdx="3" presStyleCnt="6">
        <dgm:presLayoutVars>
          <dgm:bulletEnabled val="1"/>
        </dgm:presLayoutVars>
      </dgm:prSet>
      <dgm:spPr/>
    </dgm:pt>
    <dgm:pt modelId="{8BC65527-F405-EB48-BDE5-E370EEC2DF0F}" type="pres">
      <dgm:prSet presAssocID="{C8427D69-6E4A-5D48-92B5-BD09C98847A4}" presName="accent_4" presStyleCnt="0"/>
      <dgm:spPr/>
    </dgm:pt>
    <dgm:pt modelId="{3FE549C3-2C94-5247-AD8D-DD0276514810}" type="pres">
      <dgm:prSet presAssocID="{C8427D69-6E4A-5D48-92B5-BD09C98847A4}" presName="accentRepeatNode" presStyleLbl="solidFgAcc1" presStyleIdx="3" presStyleCnt="6"/>
      <dgm:spPr/>
    </dgm:pt>
    <dgm:pt modelId="{09EDBEA5-0739-D546-9B79-A70258FD6AE5}" type="pres">
      <dgm:prSet presAssocID="{0160F987-89CE-EA4F-8D0D-53A3D13FED39}" presName="text_5" presStyleLbl="node1" presStyleIdx="4" presStyleCnt="6">
        <dgm:presLayoutVars>
          <dgm:bulletEnabled val="1"/>
        </dgm:presLayoutVars>
      </dgm:prSet>
      <dgm:spPr/>
    </dgm:pt>
    <dgm:pt modelId="{ADFD9CE7-7409-FE47-83A1-26A4922A3B84}" type="pres">
      <dgm:prSet presAssocID="{0160F987-89CE-EA4F-8D0D-53A3D13FED39}" presName="accent_5" presStyleCnt="0"/>
      <dgm:spPr/>
    </dgm:pt>
    <dgm:pt modelId="{C42E5465-9D85-A345-A441-5E892CFEDF03}" type="pres">
      <dgm:prSet presAssocID="{0160F987-89CE-EA4F-8D0D-53A3D13FED39}" presName="accentRepeatNode" presStyleLbl="solidFgAcc1" presStyleIdx="4" presStyleCnt="6"/>
      <dgm:spPr/>
    </dgm:pt>
    <dgm:pt modelId="{BB3B15EF-34DE-8242-9939-FA9D277F9372}" type="pres">
      <dgm:prSet presAssocID="{BAC13F4D-D53A-1C44-B3BD-271C629B61D4}" presName="text_6" presStyleLbl="node1" presStyleIdx="5" presStyleCnt="6">
        <dgm:presLayoutVars>
          <dgm:bulletEnabled val="1"/>
        </dgm:presLayoutVars>
      </dgm:prSet>
      <dgm:spPr/>
    </dgm:pt>
    <dgm:pt modelId="{937708A2-DF4D-674A-9007-B94E675A1DFD}" type="pres">
      <dgm:prSet presAssocID="{BAC13F4D-D53A-1C44-B3BD-271C629B61D4}" presName="accent_6" presStyleCnt="0"/>
      <dgm:spPr/>
    </dgm:pt>
    <dgm:pt modelId="{538D99D6-7ADD-684E-AE40-E35F67D111E2}" type="pres">
      <dgm:prSet presAssocID="{BAC13F4D-D53A-1C44-B3BD-271C629B61D4}" presName="accentRepeatNode" presStyleLbl="solidFgAcc1" presStyleIdx="5" presStyleCnt="6"/>
      <dgm:spPr/>
    </dgm:pt>
  </dgm:ptLst>
  <dgm:cxnLst>
    <dgm:cxn modelId="{44456010-86F3-B448-AA56-FDC742C9B32A}" type="presOf" srcId="{5D9423AE-A602-4340-8050-108EC8B977A7}" destId="{BFBF9279-9D01-4745-82BB-C9DA0EBFE490}" srcOrd="0" destOrd="0" presId="urn:microsoft.com/office/officeart/2008/layout/VerticalCurvedList"/>
    <dgm:cxn modelId="{1F8DB929-CB08-1342-A496-E404FF312F70}" type="presOf" srcId="{3B5FDF3F-3DEA-1149-AAA7-6BB2C87F667F}" destId="{CFFDEDA9-30D7-BC40-B77E-CAD729016D5E}" srcOrd="0" destOrd="0" presId="urn:microsoft.com/office/officeart/2008/layout/VerticalCurvedList"/>
    <dgm:cxn modelId="{2B79B638-C319-AB40-ABE6-E19764C3F1F9}" srcId="{D372B432-D296-D142-B184-C2D5D4BE0C69}" destId="{BAC13F4D-D53A-1C44-B3BD-271C629B61D4}" srcOrd="5" destOrd="0" parTransId="{0AE6CA2B-87BE-EE4D-A232-A64BAB02BEC2}" sibTransId="{8E9DB55D-EA0A-9D47-A625-2329B709FF71}"/>
    <dgm:cxn modelId="{3A75CB3A-8F7E-434D-9E0B-E3751615CC05}" type="presOf" srcId="{0160F987-89CE-EA4F-8D0D-53A3D13FED39}" destId="{09EDBEA5-0739-D546-9B79-A70258FD6AE5}" srcOrd="0" destOrd="0" presId="urn:microsoft.com/office/officeart/2008/layout/VerticalCurvedList"/>
    <dgm:cxn modelId="{840C6E60-E7B6-4F4C-A8CC-54BDA9A81D86}" type="presOf" srcId="{BAC13F4D-D53A-1C44-B3BD-271C629B61D4}" destId="{BB3B15EF-34DE-8242-9939-FA9D277F9372}" srcOrd="0" destOrd="0" presId="urn:microsoft.com/office/officeart/2008/layout/VerticalCurvedList"/>
    <dgm:cxn modelId="{621D9064-BD72-4E4D-9003-D25ECEF0EA1F}" srcId="{D372B432-D296-D142-B184-C2D5D4BE0C69}" destId="{C8427D69-6E4A-5D48-92B5-BD09C98847A4}" srcOrd="3" destOrd="0" parTransId="{502A188D-84EB-D944-9532-23A96C62F29D}" sibTransId="{C19FBAFB-84FA-2644-82F4-820B3546B6A6}"/>
    <dgm:cxn modelId="{42090D66-D2C0-E441-8FA9-B7749A8597AB}" srcId="{D372B432-D296-D142-B184-C2D5D4BE0C69}" destId="{97A27E50-0585-1540-9D27-09C0B19A6CFE}" srcOrd="1" destOrd="0" parTransId="{04667055-7D96-8A40-8211-BDC34A273EA2}" sibTransId="{CD0A0425-7CBB-5D40-A17F-E5F2ABEC481B}"/>
    <dgm:cxn modelId="{CD4AC9AB-BAE1-A046-A3EC-5D8FF2D20EAF}" srcId="{D372B432-D296-D142-B184-C2D5D4BE0C69}" destId="{0160F987-89CE-EA4F-8D0D-53A3D13FED39}" srcOrd="4" destOrd="0" parTransId="{4A64A282-5736-5D4C-A0A9-A83FC8A10050}" sibTransId="{2C573CBF-8B56-A843-B2E8-21F081293C1A}"/>
    <dgm:cxn modelId="{B1C708B1-199A-4547-ACDE-09FFDD40D714}" srcId="{D372B432-D296-D142-B184-C2D5D4BE0C69}" destId="{D823505F-0500-2F41-ACF1-DA2D8C31B14E}" srcOrd="2" destOrd="0" parTransId="{D8E55097-41C0-3649-8E07-D938F541DA25}" sibTransId="{156D3AB6-8A27-F64B-A57F-FE1863B38086}"/>
    <dgm:cxn modelId="{6CDAE7C8-4031-7445-8C58-871431FF029D}" type="presOf" srcId="{D823505F-0500-2F41-ACF1-DA2D8C31B14E}" destId="{62CB8E95-17B9-0A44-98E6-FAAD355B9F94}" srcOrd="0" destOrd="0" presId="urn:microsoft.com/office/officeart/2008/layout/VerticalCurvedList"/>
    <dgm:cxn modelId="{9CFA59DB-9056-EB46-B2BD-AAF3BBAA3A88}" type="presOf" srcId="{97A27E50-0585-1540-9D27-09C0B19A6CFE}" destId="{6F1C99FC-05B9-C046-A848-3ED15DDC1205}" srcOrd="0" destOrd="0" presId="urn:microsoft.com/office/officeart/2008/layout/VerticalCurvedList"/>
    <dgm:cxn modelId="{9828FBDE-3580-BE4A-8355-B21446BDD579}" type="presOf" srcId="{D372B432-D296-D142-B184-C2D5D4BE0C69}" destId="{3A4B72F3-F1C0-164D-AD89-138DC76DC52E}" srcOrd="0" destOrd="0" presId="urn:microsoft.com/office/officeart/2008/layout/VerticalCurvedList"/>
    <dgm:cxn modelId="{E9742CE0-B41A-DE4E-81AA-52EC20E4E074}" srcId="{D372B432-D296-D142-B184-C2D5D4BE0C69}" destId="{3B5FDF3F-3DEA-1149-AAA7-6BB2C87F667F}" srcOrd="0" destOrd="0" parTransId="{6040759F-3A29-6D46-97DC-93E36DF25FF7}" sibTransId="{5D9423AE-A602-4340-8050-108EC8B977A7}"/>
    <dgm:cxn modelId="{424AAAFD-F1C0-1740-8983-314F0AC78472}" type="presOf" srcId="{C8427D69-6E4A-5D48-92B5-BD09C98847A4}" destId="{20761A4B-3F9F-0E4B-A377-42F6D38FB3DC}" srcOrd="0" destOrd="0" presId="urn:microsoft.com/office/officeart/2008/layout/VerticalCurvedList"/>
    <dgm:cxn modelId="{D3B0A9E7-DC01-6146-8145-163566B428B6}" type="presParOf" srcId="{3A4B72F3-F1C0-164D-AD89-138DC76DC52E}" destId="{79F7D296-2763-DB4C-BDBF-3147C6DBB042}" srcOrd="0" destOrd="0" presId="urn:microsoft.com/office/officeart/2008/layout/VerticalCurvedList"/>
    <dgm:cxn modelId="{8B8A98F8-F2D8-A745-AA61-715464E412AE}" type="presParOf" srcId="{79F7D296-2763-DB4C-BDBF-3147C6DBB042}" destId="{552DD88E-CC45-5944-BDB3-772572F35471}" srcOrd="0" destOrd="0" presId="urn:microsoft.com/office/officeart/2008/layout/VerticalCurvedList"/>
    <dgm:cxn modelId="{18454930-305B-A948-8FA9-9E7375DAF8A9}" type="presParOf" srcId="{552DD88E-CC45-5944-BDB3-772572F35471}" destId="{9B02D918-123B-5740-B08F-2C41205DA66E}" srcOrd="0" destOrd="0" presId="urn:microsoft.com/office/officeart/2008/layout/VerticalCurvedList"/>
    <dgm:cxn modelId="{95406EB2-DBC0-D54E-A7A7-51BE458843A9}" type="presParOf" srcId="{552DD88E-CC45-5944-BDB3-772572F35471}" destId="{BFBF9279-9D01-4745-82BB-C9DA0EBFE490}" srcOrd="1" destOrd="0" presId="urn:microsoft.com/office/officeart/2008/layout/VerticalCurvedList"/>
    <dgm:cxn modelId="{C562C4DA-9066-A04D-A795-C92517B3E92B}" type="presParOf" srcId="{552DD88E-CC45-5944-BDB3-772572F35471}" destId="{5AAF9060-6D52-8D47-A898-187972132590}" srcOrd="2" destOrd="0" presId="urn:microsoft.com/office/officeart/2008/layout/VerticalCurvedList"/>
    <dgm:cxn modelId="{0465BAC2-1D86-C24A-A47A-CDFD542407C2}" type="presParOf" srcId="{552DD88E-CC45-5944-BDB3-772572F35471}" destId="{4949AD41-4DE2-744B-A4B8-6DDDDB681FD7}" srcOrd="3" destOrd="0" presId="urn:microsoft.com/office/officeart/2008/layout/VerticalCurvedList"/>
    <dgm:cxn modelId="{286D770F-F726-F54C-B3F1-041477E12F89}" type="presParOf" srcId="{79F7D296-2763-DB4C-BDBF-3147C6DBB042}" destId="{CFFDEDA9-30D7-BC40-B77E-CAD729016D5E}" srcOrd="1" destOrd="0" presId="urn:microsoft.com/office/officeart/2008/layout/VerticalCurvedList"/>
    <dgm:cxn modelId="{16CE8143-658A-4040-A3DF-48DC64B80296}" type="presParOf" srcId="{79F7D296-2763-DB4C-BDBF-3147C6DBB042}" destId="{BDD242AC-EF84-C347-8D50-0AD9B954F9F8}" srcOrd="2" destOrd="0" presId="urn:microsoft.com/office/officeart/2008/layout/VerticalCurvedList"/>
    <dgm:cxn modelId="{F7CB31BF-ED1B-8D4F-82C5-29FAD2BF41A1}" type="presParOf" srcId="{BDD242AC-EF84-C347-8D50-0AD9B954F9F8}" destId="{5FABFF36-2A9E-624E-9B1E-2F107DC5B33F}" srcOrd="0" destOrd="0" presId="urn:microsoft.com/office/officeart/2008/layout/VerticalCurvedList"/>
    <dgm:cxn modelId="{00A4CCCD-EACE-1643-A707-EDBBECA0BC55}" type="presParOf" srcId="{79F7D296-2763-DB4C-BDBF-3147C6DBB042}" destId="{6F1C99FC-05B9-C046-A848-3ED15DDC1205}" srcOrd="3" destOrd="0" presId="urn:microsoft.com/office/officeart/2008/layout/VerticalCurvedList"/>
    <dgm:cxn modelId="{C350AA99-4051-DB4C-8365-E0CFCC65C29D}" type="presParOf" srcId="{79F7D296-2763-DB4C-BDBF-3147C6DBB042}" destId="{1B2434CB-E4BE-C747-9CDB-E22ED3688B54}" srcOrd="4" destOrd="0" presId="urn:microsoft.com/office/officeart/2008/layout/VerticalCurvedList"/>
    <dgm:cxn modelId="{B0228940-CB27-8B48-AB24-FA505F748E7B}" type="presParOf" srcId="{1B2434CB-E4BE-C747-9CDB-E22ED3688B54}" destId="{08C7E69D-AAE5-4748-BDB8-950E3DD2543B}" srcOrd="0" destOrd="0" presId="urn:microsoft.com/office/officeart/2008/layout/VerticalCurvedList"/>
    <dgm:cxn modelId="{A78DFB83-43ED-2E40-AA02-00CD0F54B96C}" type="presParOf" srcId="{79F7D296-2763-DB4C-BDBF-3147C6DBB042}" destId="{62CB8E95-17B9-0A44-98E6-FAAD355B9F94}" srcOrd="5" destOrd="0" presId="urn:microsoft.com/office/officeart/2008/layout/VerticalCurvedList"/>
    <dgm:cxn modelId="{8BA35A20-6B12-BE48-9B6D-7480FDAEA8EC}" type="presParOf" srcId="{79F7D296-2763-DB4C-BDBF-3147C6DBB042}" destId="{DCEAFD6D-F375-1D4F-9807-17FC236A695F}" srcOrd="6" destOrd="0" presId="urn:microsoft.com/office/officeart/2008/layout/VerticalCurvedList"/>
    <dgm:cxn modelId="{4B3BEDED-3CDC-C342-B1BA-D63499FC7661}" type="presParOf" srcId="{DCEAFD6D-F375-1D4F-9807-17FC236A695F}" destId="{00AE49EC-48F2-5044-93DB-FE67A670BE6A}" srcOrd="0" destOrd="0" presId="urn:microsoft.com/office/officeart/2008/layout/VerticalCurvedList"/>
    <dgm:cxn modelId="{FC30B837-B2F9-D245-AD98-089B9F8C4C5F}" type="presParOf" srcId="{79F7D296-2763-DB4C-BDBF-3147C6DBB042}" destId="{20761A4B-3F9F-0E4B-A377-42F6D38FB3DC}" srcOrd="7" destOrd="0" presId="urn:microsoft.com/office/officeart/2008/layout/VerticalCurvedList"/>
    <dgm:cxn modelId="{AA37D460-287C-014E-9E40-DE9C28813DEF}" type="presParOf" srcId="{79F7D296-2763-DB4C-BDBF-3147C6DBB042}" destId="{8BC65527-F405-EB48-BDE5-E370EEC2DF0F}" srcOrd="8" destOrd="0" presId="urn:microsoft.com/office/officeart/2008/layout/VerticalCurvedList"/>
    <dgm:cxn modelId="{C409CE72-5405-EA43-90A1-217A9F94E8A5}" type="presParOf" srcId="{8BC65527-F405-EB48-BDE5-E370EEC2DF0F}" destId="{3FE549C3-2C94-5247-AD8D-DD0276514810}" srcOrd="0" destOrd="0" presId="urn:microsoft.com/office/officeart/2008/layout/VerticalCurvedList"/>
    <dgm:cxn modelId="{E2239462-EBE1-F248-AA6D-28EC3C2EF5D2}" type="presParOf" srcId="{79F7D296-2763-DB4C-BDBF-3147C6DBB042}" destId="{09EDBEA5-0739-D546-9B79-A70258FD6AE5}" srcOrd="9" destOrd="0" presId="urn:microsoft.com/office/officeart/2008/layout/VerticalCurvedList"/>
    <dgm:cxn modelId="{F23BE601-9340-1A4F-98E8-403B3C4B96E0}" type="presParOf" srcId="{79F7D296-2763-DB4C-BDBF-3147C6DBB042}" destId="{ADFD9CE7-7409-FE47-83A1-26A4922A3B84}" srcOrd="10" destOrd="0" presId="urn:microsoft.com/office/officeart/2008/layout/VerticalCurvedList"/>
    <dgm:cxn modelId="{0509DE3C-B214-F443-9DF0-D4775A35E83F}" type="presParOf" srcId="{ADFD9CE7-7409-FE47-83A1-26A4922A3B84}" destId="{C42E5465-9D85-A345-A441-5E892CFEDF03}" srcOrd="0" destOrd="0" presId="urn:microsoft.com/office/officeart/2008/layout/VerticalCurvedList"/>
    <dgm:cxn modelId="{AB987C62-7261-C742-8505-B4331171D57C}" type="presParOf" srcId="{79F7D296-2763-DB4C-BDBF-3147C6DBB042}" destId="{BB3B15EF-34DE-8242-9939-FA9D277F9372}" srcOrd="11" destOrd="0" presId="urn:microsoft.com/office/officeart/2008/layout/VerticalCurvedList"/>
    <dgm:cxn modelId="{60464202-CCB8-AD49-8B4F-81DFC277DAB0}" type="presParOf" srcId="{79F7D296-2763-DB4C-BDBF-3147C6DBB042}" destId="{937708A2-DF4D-674A-9007-B94E675A1DFD}" srcOrd="12" destOrd="0" presId="urn:microsoft.com/office/officeart/2008/layout/VerticalCurvedList"/>
    <dgm:cxn modelId="{4EF19A22-9AD9-6F48-B8C6-E919DB3EA5BA}" type="presParOf" srcId="{937708A2-DF4D-674A-9007-B94E675A1DFD}" destId="{538D99D6-7ADD-684E-AE40-E35F67D111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1963D4-7E28-2747-B25A-00A2E0D579D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5188DF-D87E-B944-A224-E11659CB43B9}">
      <dgm:prSet phldrT="[Metin]"/>
      <dgm:spPr/>
      <dgm:t>
        <a:bodyPr/>
        <a:lstStyle/>
        <a:p>
          <a:r>
            <a:rPr lang="tr-TR" dirty="0"/>
            <a:t>Ürün</a:t>
          </a:r>
        </a:p>
      </dgm:t>
    </dgm:pt>
    <dgm:pt modelId="{661C5357-F512-9F45-B5E9-C2B96E7A9CCB}" type="parTrans" cxnId="{2BE33DEB-E824-B149-BB9F-72A3A8BCBB46}">
      <dgm:prSet/>
      <dgm:spPr/>
      <dgm:t>
        <a:bodyPr/>
        <a:lstStyle/>
        <a:p>
          <a:endParaRPr lang="tr-TR"/>
        </a:p>
      </dgm:t>
    </dgm:pt>
    <dgm:pt modelId="{A2E94016-4FCF-D044-B4E1-3AF816A6445B}" type="sibTrans" cxnId="{2BE33DEB-E824-B149-BB9F-72A3A8BCBB46}">
      <dgm:prSet/>
      <dgm:spPr/>
      <dgm:t>
        <a:bodyPr/>
        <a:lstStyle/>
        <a:p>
          <a:endParaRPr lang="tr-TR"/>
        </a:p>
      </dgm:t>
    </dgm:pt>
    <dgm:pt modelId="{9F74FF7B-AEF7-5844-95AE-0AC7A6FEA690}">
      <dgm:prSet phldrT="[Metin]"/>
      <dgm:spPr/>
      <dgm:t>
        <a:bodyPr/>
        <a:lstStyle/>
        <a:p>
          <a:r>
            <a:rPr lang="tr-TR" dirty="0"/>
            <a:t>Hangi ürün?</a:t>
          </a:r>
        </a:p>
      </dgm:t>
    </dgm:pt>
    <dgm:pt modelId="{A31346D9-29C2-FD46-8787-AEE53E8BD3C9}" type="parTrans" cxnId="{72DC8CD6-C72E-4645-A617-02355F6E31D9}">
      <dgm:prSet/>
      <dgm:spPr/>
      <dgm:t>
        <a:bodyPr/>
        <a:lstStyle/>
        <a:p>
          <a:endParaRPr lang="tr-TR"/>
        </a:p>
      </dgm:t>
    </dgm:pt>
    <dgm:pt modelId="{FCAF14A8-3DEB-CD40-AB74-F9D4A45F607D}" type="sibTrans" cxnId="{72DC8CD6-C72E-4645-A617-02355F6E31D9}">
      <dgm:prSet/>
      <dgm:spPr/>
      <dgm:t>
        <a:bodyPr/>
        <a:lstStyle/>
        <a:p>
          <a:endParaRPr lang="tr-TR"/>
        </a:p>
      </dgm:t>
    </dgm:pt>
    <dgm:pt modelId="{5FB01D62-0329-154E-AF1F-FE6221E5901F}">
      <dgm:prSet phldrT="[Metin]"/>
      <dgm:spPr/>
      <dgm:t>
        <a:bodyPr/>
        <a:lstStyle/>
        <a:p>
          <a:r>
            <a:rPr lang="tr-TR" dirty="0"/>
            <a:t>Ülke bazlı yasal gereklilikler</a:t>
          </a:r>
        </a:p>
      </dgm:t>
    </dgm:pt>
    <dgm:pt modelId="{6CD1EF99-14E6-3743-B403-17740C0C066C}" type="parTrans" cxnId="{E61E34B1-1CBD-E64C-BBA5-3A84293AD972}">
      <dgm:prSet/>
      <dgm:spPr/>
      <dgm:t>
        <a:bodyPr/>
        <a:lstStyle/>
        <a:p>
          <a:endParaRPr lang="tr-TR"/>
        </a:p>
      </dgm:t>
    </dgm:pt>
    <dgm:pt modelId="{2560DA91-78A1-4F4E-9393-7CCA0EA82DEF}" type="sibTrans" cxnId="{E61E34B1-1CBD-E64C-BBA5-3A84293AD972}">
      <dgm:prSet/>
      <dgm:spPr/>
      <dgm:t>
        <a:bodyPr/>
        <a:lstStyle/>
        <a:p>
          <a:endParaRPr lang="tr-TR"/>
        </a:p>
      </dgm:t>
    </dgm:pt>
    <dgm:pt modelId="{D190FB7F-A8B6-0245-AB84-7B056A37A2B9}">
      <dgm:prSet phldrT="[Metin]"/>
      <dgm:spPr/>
      <dgm:t>
        <a:bodyPr/>
        <a:lstStyle/>
        <a:p>
          <a:r>
            <a:rPr lang="tr-TR" dirty="0"/>
            <a:t>Ambalaj / ebat</a:t>
          </a:r>
        </a:p>
      </dgm:t>
    </dgm:pt>
    <dgm:pt modelId="{1B946775-AD90-1141-8EC1-E89ADED57FCC}" type="parTrans" cxnId="{9C239AD4-5C55-B546-9469-C62CE1269641}">
      <dgm:prSet/>
      <dgm:spPr/>
      <dgm:t>
        <a:bodyPr/>
        <a:lstStyle/>
        <a:p>
          <a:endParaRPr lang="tr-TR"/>
        </a:p>
      </dgm:t>
    </dgm:pt>
    <dgm:pt modelId="{C07052D9-7C0A-BA4B-8635-F6D8C7826781}" type="sibTrans" cxnId="{9C239AD4-5C55-B546-9469-C62CE1269641}">
      <dgm:prSet/>
      <dgm:spPr/>
      <dgm:t>
        <a:bodyPr/>
        <a:lstStyle/>
        <a:p>
          <a:endParaRPr lang="tr-TR"/>
        </a:p>
      </dgm:t>
    </dgm:pt>
    <dgm:pt modelId="{D92E8CCF-DD32-5C42-BB65-C1AB6CA0152A}">
      <dgm:prSet phldrT="[Metin]"/>
      <dgm:spPr/>
      <dgm:t>
        <a:bodyPr/>
        <a:lstStyle/>
        <a:p>
          <a:r>
            <a:rPr lang="tr-TR" dirty="0"/>
            <a:t>Kalite belgeleri (ürün/sevkiyat bazlı)</a:t>
          </a:r>
        </a:p>
      </dgm:t>
    </dgm:pt>
    <dgm:pt modelId="{546AD41A-CE05-184F-8C22-92336CCB004F}" type="parTrans" cxnId="{91F27249-014D-7B49-BA8F-5E15DEDBEB22}">
      <dgm:prSet/>
      <dgm:spPr/>
      <dgm:t>
        <a:bodyPr/>
        <a:lstStyle/>
        <a:p>
          <a:endParaRPr lang="tr-TR"/>
        </a:p>
      </dgm:t>
    </dgm:pt>
    <dgm:pt modelId="{2BF3A8BB-05DA-6D40-864E-B5D6EF6BD421}" type="sibTrans" cxnId="{91F27249-014D-7B49-BA8F-5E15DEDBEB22}">
      <dgm:prSet/>
      <dgm:spPr/>
      <dgm:t>
        <a:bodyPr/>
        <a:lstStyle/>
        <a:p>
          <a:endParaRPr lang="tr-TR"/>
        </a:p>
      </dgm:t>
    </dgm:pt>
    <dgm:pt modelId="{C5A00901-7A4D-2641-AB59-0C7CF7E4D9D2}">
      <dgm:prSet phldrT="[Metin]"/>
      <dgm:spPr/>
      <dgm:t>
        <a:bodyPr/>
        <a:lstStyle/>
        <a:p>
          <a:r>
            <a:rPr lang="tr-TR" dirty="0"/>
            <a:t>Fiyat</a:t>
          </a:r>
        </a:p>
      </dgm:t>
    </dgm:pt>
    <dgm:pt modelId="{BCE41892-8034-A74D-9CF5-8D7A7F28D2E9}" type="parTrans" cxnId="{D8F0040C-565F-BC40-A74D-8F12F64AAB8A}">
      <dgm:prSet/>
      <dgm:spPr/>
      <dgm:t>
        <a:bodyPr/>
        <a:lstStyle/>
        <a:p>
          <a:endParaRPr lang="tr-TR"/>
        </a:p>
      </dgm:t>
    </dgm:pt>
    <dgm:pt modelId="{26C724AF-64C2-9741-983B-08B7DF08B416}" type="sibTrans" cxnId="{D8F0040C-565F-BC40-A74D-8F12F64AAB8A}">
      <dgm:prSet/>
      <dgm:spPr/>
      <dgm:t>
        <a:bodyPr/>
        <a:lstStyle/>
        <a:p>
          <a:endParaRPr lang="tr-TR"/>
        </a:p>
      </dgm:t>
    </dgm:pt>
    <dgm:pt modelId="{1ECBAB9A-1C21-314F-B1E3-F2BF164F28A1}">
      <dgm:prSet phldrT="[Metin]"/>
      <dgm:spPr/>
      <dgm:t>
        <a:bodyPr/>
        <a:lstStyle/>
        <a:p>
          <a:r>
            <a:rPr lang="tr-TR" dirty="0"/>
            <a:t>Üründe değişiklik?</a:t>
          </a:r>
        </a:p>
      </dgm:t>
    </dgm:pt>
    <dgm:pt modelId="{F66EEE0D-E4E0-6A40-93E8-CA9F66AEBFFC}" type="parTrans" cxnId="{A1A532FB-4830-314B-A651-F267F30A7521}">
      <dgm:prSet/>
      <dgm:spPr/>
      <dgm:t>
        <a:bodyPr/>
        <a:lstStyle/>
        <a:p>
          <a:endParaRPr lang="tr-TR"/>
        </a:p>
      </dgm:t>
    </dgm:pt>
    <dgm:pt modelId="{1E5EA6C6-2ABA-8C41-9417-75C8F05B785A}" type="sibTrans" cxnId="{A1A532FB-4830-314B-A651-F267F30A7521}">
      <dgm:prSet/>
      <dgm:spPr/>
      <dgm:t>
        <a:bodyPr/>
        <a:lstStyle/>
        <a:p>
          <a:endParaRPr lang="tr-TR"/>
        </a:p>
      </dgm:t>
    </dgm:pt>
    <dgm:pt modelId="{D871D753-9BAC-6C4F-B8B0-307EC210F7E3}">
      <dgm:prSet phldrT="[Metin]"/>
      <dgm:spPr/>
      <dgm:t>
        <a:bodyPr/>
        <a:lstStyle/>
        <a:p>
          <a:r>
            <a:rPr lang="tr-TR" dirty="0"/>
            <a:t>Yükleme detayları</a:t>
          </a:r>
        </a:p>
      </dgm:t>
    </dgm:pt>
    <dgm:pt modelId="{D5B715F3-0841-494C-8552-248113EF7046}" type="parTrans" cxnId="{8BA2AF05-E2B6-144A-9000-9A717F4C5443}">
      <dgm:prSet/>
      <dgm:spPr/>
      <dgm:t>
        <a:bodyPr/>
        <a:lstStyle/>
        <a:p>
          <a:endParaRPr lang="tr-TR"/>
        </a:p>
      </dgm:t>
    </dgm:pt>
    <dgm:pt modelId="{C07E3AD9-34A5-EA4B-BB6F-53FE7D831045}" type="sibTrans" cxnId="{8BA2AF05-E2B6-144A-9000-9A717F4C5443}">
      <dgm:prSet/>
      <dgm:spPr/>
      <dgm:t>
        <a:bodyPr/>
        <a:lstStyle/>
        <a:p>
          <a:endParaRPr lang="tr-TR"/>
        </a:p>
      </dgm:t>
    </dgm:pt>
    <dgm:pt modelId="{3B6C93A0-6048-8541-A7B8-0F7E4A363F89}">
      <dgm:prSet phldrT="[Metin]"/>
      <dgm:spPr/>
      <dgm:t>
        <a:bodyPr/>
        <a:lstStyle/>
        <a:p>
          <a:r>
            <a:rPr lang="tr-TR" dirty="0"/>
            <a:t>Katma değer</a:t>
          </a:r>
        </a:p>
      </dgm:t>
    </dgm:pt>
    <dgm:pt modelId="{7659BD94-A5C8-2D47-8292-BC1B94C887DE}" type="parTrans" cxnId="{A95C1753-F500-F14F-AF70-A5AFC843F2FA}">
      <dgm:prSet/>
      <dgm:spPr/>
      <dgm:t>
        <a:bodyPr/>
        <a:lstStyle/>
        <a:p>
          <a:endParaRPr lang="tr-TR"/>
        </a:p>
      </dgm:t>
    </dgm:pt>
    <dgm:pt modelId="{E6039B70-1DDF-234B-9C16-DA487B08E65B}" type="sibTrans" cxnId="{A95C1753-F500-F14F-AF70-A5AFC843F2FA}">
      <dgm:prSet/>
      <dgm:spPr/>
      <dgm:t>
        <a:bodyPr/>
        <a:lstStyle/>
        <a:p>
          <a:endParaRPr lang="tr-TR"/>
        </a:p>
      </dgm:t>
    </dgm:pt>
    <dgm:pt modelId="{3A2F99ED-B1DE-BD4F-90DE-8DCC2B433679}" type="pres">
      <dgm:prSet presAssocID="{581963D4-7E28-2747-B25A-00A2E0D579D7}" presName="Name0" presStyleCnt="0">
        <dgm:presLayoutVars>
          <dgm:dir/>
          <dgm:animLvl val="lvl"/>
          <dgm:resizeHandles val="exact"/>
        </dgm:presLayoutVars>
      </dgm:prSet>
      <dgm:spPr/>
    </dgm:pt>
    <dgm:pt modelId="{DF09316F-FC3C-1E41-95F7-F9F081CFFE0C}" type="pres">
      <dgm:prSet presAssocID="{925188DF-D87E-B944-A224-E11659CB43B9}" presName="linNode" presStyleCnt="0"/>
      <dgm:spPr/>
    </dgm:pt>
    <dgm:pt modelId="{B083C609-1601-0B4F-90C3-53C0D530CD84}" type="pres">
      <dgm:prSet presAssocID="{925188DF-D87E-B944-A224-E11659CB43B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58AC88-974D-5044-806F-DC1238817EBF}" type="pres">
      <dgm:prSet presAssocID="{925188DF-D87E-B944-A224-E11659CB43B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BA2AF05-E2B6-144A-9000-9A717F4C5443}" srcId="{925188DF-D87E-B944-A224-E11659CB43B9}" destId="{D871D753-9BAC-6C4F-B8B0-307EC210F7E3}" srcOrd="7" destOrd="0" parTransId="{D5B715F3-0841-494C-8552-248113EF7046}" sibTransId="{C07E3AD9-34A5-EA4B-BB6F-53FE7D831045}"/>
    <dgm:cxn modelId="{D8F0040C-565F-BC40-A74D-8F12F64AAB8A}" srcId="{925188DF-D87E-B944-A224-E11659CB43B9}" destId="{C5A00901-7A4D-2641-AB59-0C7CF7E4D9D2}" srcOrd="6" destOrd="0" parTransId="{BCE41892-8034-A74D-9CF5-8D7A7F28D2E9}" sibTransId="{26C724AF-64C2-9741-983B-08B7DF08B416}"/>
    <dgm:cxn modelId="{A52BF611-521B-0742-AE33-C727F811C57F}" type="presOf" srcId="{925188DF-D87E-B944-A224-E11659CB43B9}" destId="{B083C609-1601-0B4F-90C3-53C0D530CD84}" srcOrd="0" destOrd="0" presId="urn:microsoft.com/office/officeart/2005/8/layout/vList5"/>
    <dgm:cxn modelId="{91F27249-014D-7B49-BA8F-5E15DEDBEB22}" srcId="{925188DF-D87E-B944-A224-E11659CB43B9}" destId="{D92E8CCF-DD32-5C42-BB65-C1AB6CA0152A}" srcOrd="5" destOrd="0" parTransId="{546AD41A-CE05-184F-8C22-92336CCB004F}" sibTransId="{2BF3A8BB-05DA-6D40-864E-B5D6EF6BD421}"/>
    <dgm:cxn modelId="{A95C1753-F500-F14F-AF70-A5AFC843F2FA}" srcId="{925188DF-D87E-B944-A224-E11659CB43B9}" destId="{3B6C93A0-6048-8541-A7B8-0F7E4A363F89}" srcOrd="2" destOrd="0" parTransId="{7659BD94-A5C8-2D47-8292-BC1B94C887DE}" sibTransId="{E6039B70-1DDF-234B-9C16-DA487B08E65B}"/>
    <dgm:cxn modelId="{66F2AD5D-AE0C-234E-9B80-8645E13FC088}" type="presOf" srcId="{C5A00901-7A4D-2641-AB59-0C7CF7E4D9D2}" destId="{C158AC88-974D-5044-806F-DC1238817EBF}" srcOrd="0" destOrd="6" presId="urn:microsoft.com/office/officeart/2005/8/layout/vList5"/>
    <dgm:cxn modelId="{95D9656A-748D-014E-8B17-F8C002A8F75A}" type="presOf" srcId="{3B6C93A0-6048-8541-A7B8-0F7E4A363F89}" destId="{C158AC88-974D-5044-806F-DC1238817EBF}" srcOrd="0" destOrd="2" presId="urn:microsoft.com/office/officeart/2005/8/layout/vList5"/>
    <dgm:cxn modelId="{D4552A78-F822-194A-9F7B-928434F429C0}" type="presOf" srcId="{D190FB7F-A8B6-0245-AB84-7B056A37A2B9}" destId="{C158AC88-974D-5044-806F-DC1238817EBF}" srcOrd="0" destOrd="4" presId="urn:microsoft.com/office/officeart/2005/8/layout/vList5"/>
    <dgm:cxn modelId="{1E3A1596-E83B-674C-A15A-19099013EF06}" type="presOf" srcId="{D871D753-9BAC-6C4F-B8B0-307EC210F7E3}" destId="{C158AC88-974D-5044-806F-DC1238817EBF}" srcOrd="0" destOrd="7" presId="urn:microsoft.com/office/officeart/2005/8/layout/vList5"/>
    <dgm:cxn modelId="{D003D89C-4CED-7041-A16C-CBEED27CC40B}" type="presOf" srcId="{9F74FF7B-AEF7-5844-95AE-0AC7A6FEA690}" destId="{C158AC88-974D-5044-806F-DC1238817EBF}" srcOrd="0" destOrd="0" presId="urn:microsoft.com/office/officeart/2005/8/layout/vList5"/>
    <dgm:cxn modelId="{87DB29AF-77FD-F24D-A7B6-2F3303016006}" type="presOf" srcId="{D92E8CCF-DD32-5C42-BB65-C1AB6CA0152A}" destId="{C158AC88-974D-5044-806F-DC1238817EBF}" srcOrd="0" destOrd="5" presId="urn:microsoft.com/office/officeart/2005/8/layout/vList5"/>
    <dgm:cxn modelId="{E61E34B1-1CBD-E64C-BBA5-3A84293AD972}" srcId="{925188DF-D87E-B944-A224-E11659CB43B9}" destId="{5FB01D62-0329-154E-AF1F-FE6221E5901F}" srcOrd="3" destOrd="0" parTransId="{6CD1EF99-14E6-3743-B403-17740C0C066C}" sibTransId="{2560DA91-78A1-4F4E-9393-7CCA0EA82DEF}"/>
    <dgm:cxn modelId="{9C239AD4-5C55-B546-9469-C62CE1269641}" srcId="{925188DF-D87E-B944-A224-E11659CB43B9}" destId="{D190FB7F-A8B6-0245-AB84-7B056A37A2B9}" srcOrd="4" destOrd="0" parTransId="{1B946775-AD90-1141-8EC1-E89ADED57FCC}" sibTransId="{C07052D9-7C0A-BA4B-8635-F6D8C7826781}"/>
    <dgm:cxn modelId="{5F6689D6-769E-9C4E-B1DB-E5A2BFF5F61A}" type="presOf" srcId="{1ECBAB9A-1C21-314F-B1E3-F2BF164F28A1}" destId="{C158AC88-974D-5044-806F-DC1238817EBF}" srcOrd="0" destOrd="1" presId="urn:microsoft.com/office/officeart/2005/8/layout/vList5"/>
    <dgm:cxn modelId="{72DC8CD6-C72E-4645-A617-02355F6E31D9}" srcId="{925188DF-D87E-B944-A224-E11659CB43B9}" destId="{9F74FF7B-AEF7-5844-95AE-0AC7A6FEA690}" srcOrd="0" destOrd="0" parTransId="{A31346D9-29C2-FD46-8787-AEE53E8BD3C9}" sibTransId="{FCAF14A8-3DEB-CD40-AB74-F9D4A45F607D}"/>
    <dgm:cxn modelId="{2BE33DEB-E824-B149-BB9F-72A3A8BCBB46}" srcId="{581963D4-7E28-2747-B25A-00A2E0D579D7}" destId="{925188DF-D87E-B944-A224-E11659CB43B9}" srcOrd="0" destOrd="0" parTransId="{661C5357-F512-9F45-B5E9-C2B96E7A9CCB}" sibTransId="{A2E94016-4FCF-D044-B4E1-3AF816A6445B}"/>
    <dgm:cxn modelId="{C94E44EC-42AF-3047-AA4F-9AB44761CC21}" type="presOf" srcId="{5FB01D62-0329-154E-AF1F-FE6221E5901F}" destId="{C158AC88-974D-5044-806F-DC1238817EBF}" srcOrd="0" destOrd="3" presId="urn:microsoft.com/office/officeart/2005/8/layout/vList5"/>
    <dgm:cxn modelId="{A25877FA-3B74-2840-9152-1F674672BA18}" type="presOf" srcId="{581963D4-7E28-2747-B25A-00A2E0D579D7}" destId="{3A2F99ED-B1DE-BD4F-90DE-8DCC2B433679}" srcOrd="0" destOrd="0" presId="urn:microsoft.com/office/officeart/2005/8/layout/vList5"/>
    <dgm:cxn modelId="{A1A532FB-4830-314B-A651-F267F30A7521}" srcId="{925188DF-D87E-B944-A224-E11659CB43B9}" destId="{1ECBAB9A-1C21-314F-B1E3-F2BF164F28A1}" srcOrd="1" destOrd="0" parTransId="{F66EEE0D-E4E0-6A40-93E8-CA9F66AEBFFC}" sibTransId="{1E5EA6C6-2ABA-8C41-9417-75C8F05B785A}"/>
    <dgm:cxn modelId="{9F60DB64-9575-AA43-859F-C202D74C4D81}" type="presParOf" srcId="{3A2F99ED-B1DE-BD4F-90DE-8DCC2B433679}" destId="{DF09316F-FC3C-1E41-95F7-F9F081CFFE0C}" srcOrd="0" destOrd="0" presId="urn:microsoft.com/office/officeart/2005/8/layout/vList5"/>
    <dgm:cxn modelId="{71D81015-D68B-1B47-8E65-313EB5301BA8}" type="presParOf" srcId="{DF09316F-FC3C-1E41-95F7-F9F081CFFE0C}" destId="{B083C609-1601-0B4F-90C3-53C0D530CD84}" srcOrd="0" destOrd="0" presId="urn:microsoft.com/office/officeart/2005/8/layout/vList5"/>
    <dgm:cxn modelId="{E96868F5-1D2F-6C44-9E2F-923938E6CE2C}" type="presParOf" srcId="{DF09316F-FC3C-1E41-95F7-F9F081CFFE0C}" destId="{C158AC88-974D-5044-806F-DC1238817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1963D4-7E28-2747-B25A-00A2E0D579D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5188DF-D87E-B944-A224-E11659CB43B9}">
      <dgm:prSet phldrT="[Metin]"/>
      <dgm:spPr/>
      <dgm:t>
        <a:bodyPr/>
        <a:lstStyle/>
        <a:p>
          <a:r>
            <a:rPr lang="tr-TR" dirty="0"/>
            <a:t>Ülke</a:t>
          </a:r>
        </a:p>
      </dgm:t>
    </dgm:pt>
    <dgm:pt modelId="{661C5357-F512-9F45-B5E9-C2B96E7A9CCB}" type="parTrans" cxnId="{2BE33DEB-E824-B149-BB9F-72A3A8BCBB46}">
      <dgm:prSet/>
      <dgm:spPr/>
      <dgm:t>
        <a:bodyPr/>
        <a:lstStyle/>
        <a:p>
          <a:endParaRPr lang="tr-TR"/>
        </a:p>
      </dgm:t>
    </dgm:pt>
    <dgm:pt modelId="{A2E94016-4FCF-D044-B4E1-3AF816A6445B}" type="sibTrans" cxnId="{2BE33DEB-E824-B149-BB9F-72A3A8BCBB46}">
      <dgm:prSet/>
      <dgm:spPr/>
      <dgm:t>
        <a:bodyPr/>
        <a:lstStyle/>
        <a:p>
          <a:endParaRPr lang="tr-TR"/>
        </a:p>
      </dgm:t>
    </dgm:pt>
    <dgm:pt modelId="{9F74FF7B-AEF7-5844-95AE-0AC7A6FEA690}">
      <dgm:prSet phldrT="[Metin]"/>
      <dgm:spPr/>
      <dgm:t>
        <a:bodyPr/>
        <a:lstStyle/>
        <a:p>
          <a:r>
            <a:rPr lang="tr-TR" dirty="0"/>
            <a:t>En kolay girebileceğimiz</a:t>
          </a:r>
        </a:p>
      </dgm:t>
    </dgm:pt>
    <dgm:pt modelId="{A31346D9-29C2-FD46-8787-AEE53E8BD3C9}" type="parTrans" cxnId="{72DC8CD6-C72E-4645-A617-02355F6E31D9}">
      <dgm:prSet/>
      <dgm:spPr/>
      <dgm:t>
        <a:bodyPr/>
        <a:lstStyle/>
        <a:p>
          <a:endParaRPr lang="tr-TR"/>
        </a:p>
      </dgm:t>
    </dgm:pt>
    <dgm:pt modelId="{FCAF14A8-3DEB-CD40-AB74-F9D4A45F607D}" type="sibTrans" cxnId="{72DC8CD6-C72E-4645-A617-02355F6E31D9}">
      <dgm:prSet/>
      <dgm:spPr/>
      <dgm:t>
        <a:bodyPr/>
        <a:lstStyle/>
        <a:p>
          <a:endParaRPr lang="tr-TR"/>
        </a:p>
      </dgm:t>
    </dgm:pt>
    <dgm:pt modelId="{FC56B6DF-72CB-2949-823F-C08F6737D76B}">
      <dgm:prSet phldrT="[Metin]"/>
      <dgm:spPr/>
      <dgm:t>
        <a:bodyPr/>
        <a:lstStyle/>
        <a:p>
          <a:r>
            <a:rPr lang="tr-TR" dirty="0"/>
            <a:t>Demografi</a:t>
          </a:r>
        </a:p>
      </dgm:t>
    </dgm:pt>
    <dgm:pt modelId="{0C97A9CE-9698-E749-BDF9-677711D1DB35}" type="parTrans" cxnId="{B193F8E5-D83C-0245-977C-BC9DB46748B9}">
      <dgm:prSet/>
      <dgm:spPr/>
    </dgm:pt>
    <dgm:pt modelId="{40734732-4645-7743-AB5A-E909FC97BAFA}" type="sibTrans" cxnId="{B193F8E5-D83C-0245-977C-BC9DB46748B9}">
      <dgm:prSet/>
      <dgm:spPr/>
    </dgm:pt>
    <dgm:pt modelId="{54B5E29C-8363-CD44-9424-346E366DDA1A}">
      <dgm:prSet phldrT="[Metin]"/>
      <dgm:spPr/>
      <dgm:t>
        <a:bodyPr/>
        <a:lstStyle/>
        <a:p>
          <a:r>
            <a:rPr lang="tr-TR" dirty="0"/>
            <a:t>Alım gücü</a:t>
          </a:r>
        </a:p>
      </dgm:t>
    </dgm:pt>
    <dgm:pt modelId="{837AE019-C312-D84D-A942-EFD25AAED058}" type="parTrans" cxnId="{72A478C0-54FC-714E-A70F-F9336309364F}">
      <dgm:prSet/>
      <dgm:spPr/>
    </dgm:pt>
    <dgm:pt modelId="{1CE4C455-47DC-D14F-82DA-17153BD1D976}" type="sibTrans" cxnId="{72A478C0-54FC-714E-A70F-F9336309364F}">
      <dgm:prSet/>
      <dgm:spPr/>
    </dgm:pt>
    <dgm:pt modelId="{F6035212-D454-724C-BA59-AF5305CEB8BB}">
      <dgm:prSet phldrT="[Metin]"/>
      <dgm:spPr/>
      <dgm:t>
        <a:bodyPr/>
        <a:lstStyle/>
        <a:p>
          <a:r>
            <a:rPr lang="tr-TR" dirty="0"/>
            <a:t>Dağıtım kanalı</a:t>
          </a:r>
        </a:p>
      </dgm:t>
    </dgm:pt>
    <dgm:pt modelId="{D0FA9AA3-FCE3-F34B-842F-9EE38749FF05}" type="parTrans" cxnId="{DABBCBE4-2F41-0D40-9EB0-28FE6995905D}">
      <dgm:prSet/>
      <dgm:spPr/>
    </dgm:pt>
    <dgm:pt modelId="{2D53F060-A536-2E46-B2F1-ADF6B257F44F}" type="sibTrans" cxnId="{DABBCBE4-2F41-0D40-9EB0-28FE6995905D}">
      <dgm:prSet/>
      <dgm:spPr/>
    </dgm:pt>
    <dgm:pt modelId="{88475792-B7E0-DD48-BF42-3CA1D62ABD4B}">
      <dgm:prSet phldrT="[Metin]"/>
      <dgm:spPr/>
      <dgm:t>
        <a:bodyPr/>
        <a:lstStyle/>
        <a:p>
          <a:r>
            <a:rPr lang="tr-TR" dirty="0"/>
            <a:t>Hacim / miktar</a:t>
          </a:r>
        </a:p>
      </dgm:t>
    </dgm:pt>
    <dgm:pt modelId="{C6A8A671-6465-314D-B223-05FA26989DA2}" type="parTrans" cxnId="{A6325E89-E4B7-D340-8BA2-FA3F080E3771}">
      <dgm:prSet/>
      <dgm:spPr/>
    </dgm:pt>
    <dgm:pt modelId="{6EE88792-C1AE-0D40-A1F8-3D2F547D5AE7}" type="sibTrans" cxnId="{A6325E89-E4B7-D340-8BA2-FA3F080E3771}">
      <dgm:prSet/>
      <dgm:spPr/>
    </dgm:pt>
    <dgm:pt modelId="{4CE51114-9A9C-DD47-A48B-2972331A6D2D}">
      <dgm:prSet phldrT="[Metin]"/>
      <dgm:spPr/>
      <dgm:t>
        <a:bodyPr/>
        <a:lstStyle/>
        <a:p>
          <a:r>
            <a:rPr lang="tr-TR" dirty="0"/>
            <a:t>Büyüme oranı</a:t>
          </a:r>
        </a:p>
      </dgm:t>
    </dgm:pt>
    <dgm:pt modelId="{DD060EFC-3AFD-4B4E-AC9C-6600226104E2}" type="parTrans" cxnId="{3E4523A8-86DC-2B4E-88E3-B92591207B04}">
      <dgm:prSet/>
      <dgm:spPr/>
    </dgm:pt>
    <dgm:pt modelId="{DCF9D0CF-E241-5647-8E7F-E119F0DEAAF6}" type="sibTrans" cxnId="{3E4523A8-86DC-2B4E-88E3-B92591207B04}">
      <dgm:prSet/>
      <dgm:spPr/>
    </dgm:pt>
    <dgm:pt modelId="{0A1924D2-4C26-3448-BAAC-3AE47A193BAC}">
      <dgm:prSet phldrT="[Metin]"/>
      <dgm:spPr/>
      <dgm:t>
        <a:bodyPr/>
        <a:lstStyle/>
        <a:p>
          <a:r>
            <a:rPr lang="tr-TR" dirty="0"/>
            <a:t>Rakipler</a:t>
          </a:r>
        </a:p>
      </dgm:t>
    </dgm:pt>
    <dgm:pt modelId="{CCC411CF-66B0-E042-AB24-0D788FAB616B}" type="parTrans" cxnId="{F7216F29-F672-0F4C-9086-E3B4CAE885D9}">
      <dgm:prSet/>
      <dgm:spPr/>
    </dgm:pt>
    <dgm:pt modelId="{DDD436BF-56E4-AB4E-A41C-C5B4387D6A0B}" type="sibTrans" cxnId="{F7216F29-F672-0F4C-9086-E3B4CAE885D9}">
      <dgm:prSet/>
      <dgm:spPr/>
    </dgm:pt>
    <dgm:pt modelId="{0F10E6C6-AF36-6342-8EB1-8E6BE5E6203A}">
      <dgm:prSet phldrT="[Metin]"/>
      <dgm:spPr/>
      <dgm:t>
        <a:bodyPr/>
        <a:lstStyle/>
        <a:p>
          <a:r>
            <a:rPr lang="tr-TR" dirty="0"/>
            <a:t>Pastayı büyüt</a:t>
          </a:r>
        </a:p>
      </dgm:t>
    </dgm:pt>
    <dgm:pt modelId="{8E4F6B40-13F3-7F41-8070-C8E7CA39DC46}" type="parTrans" cxnId="{BA974AB6-406C-5F48-AEDF-E71A95A0DADE}">
      <dgm:prSet/>
      <dgm:spPr/>
    </dgm:pt>
    <dgm:pt modelId="{7C50572F-F9AA-5442-B149-2484B625E01E}" type="sibTrans" cxnId="{BA974AB6-406C-5F48-AEDF-E71A95A0DADE}">
      <dgm:prSet/>
      <dgm:spPr/>
    </dgm:pt>
    <dgm:pt modelId="{1F8878DF-5EB4-3C47-BC94-7A2E22BCE6AE}">
      <dgm:prSet phldrT="[Metin]"/>
      <dgm:spPr/>
      <dgm:t>
        <a:bodyPr/>
        <a:lstStyle/>
        <a:p>
          <a:r>
            <a:rPr lang="tr-TR" dirty="0"/>
            <a:t>İstikrarlı</a:t>
          </a:r>
        </a:p>
      </dgm:t>
    </dgm:pt>
    <dgm:pt modelId="{561AEE46-C065-924A-A2DD-6344102FBFD9}" type="parTrans" cxnId="{721606D3-D074-E841-9D67-48A8769999DA}">
      <dgm:prSet/>
      <dgm:spPr/>
    </dgm:pt>
    <dgm:pt modelId="{AE3990DF-2592-B040-B9F0-4BCC0B410E46}" type="sibTrans" cxnId="{721606D3-D074-E841-9D67-48A8769999DA}">
      <dgm:prSet/>
      <dgm:spPr/>
    </dgm:pt>
    <dgm:pt modelId="{63450217-75C7-4D4E-9E26-2453B90F925F}">
      <dgm:prSet phldrT="[Metin]"/>
      <dgm:spPr/>
      <dgm:t>
        <a:bodyPr/>
        <a:lstStyle/>
        <a:p>
          <a:r>
            <a:rPr lang="tr-TR" dirty="0"/>
            <a:t>Doğru firmalar</a:t>
          </a:r>
        </a:p>
      </dgm:t>
    </dgm:pt>
    <dgm:pt modelId="{ED81F877-4DCC-C84A-B4EE-BF6063E48AE5}" type="parTrans" cxnId="{AEF53BF3-1F66-A44F-90E3-ADADE7893E50}">
      <dgm:prSet/>
      <dgm:spPr/>
    </dgm:pt>
    <dgm:pt modelId="{B0E49F35-F451-F946-9975-CFE0ADA8AC1B}" type="sibTrans" cxnId="{AEF53BF3-1F66-A44F-90E3-ADADE7893E50}">
      <dgm:prSet/>
      <dgm:spPr/>
    </dgm:pt>
    <dgm:pt modelId="{3A2F99ED-B1DE-BD4F-90DE-8DCC2B433679}" type="pres">
      <dgm:prSet presAssocID="{581963D4-7E28-2747-B25A-00A2E0D579D7}" presName="Name0" presStyleCnt="0">
        <dgm:presLayoutVars>
          <dgm:dir/>
          <dgm:animLvl val="lvl"/>
          <dgm:resizeHandles val="exact"/>
        </dgm:presLayoutVars>
      </dgm:prSet>
      <dgm:spPr/>
    </dgm:pt>
    <dgm:pt modelId="{DF09316F-FC3C-1E41-95F7-F9F081CFFE0C}" type="pres">
      <dgm:prSet presAssocID="{925188DF-D87E-B944-A224-E11659CB43B9}" presName="linNode" presStyleCnt="0"/>
      <dgm:spPr/>
    </dgm:pt>
    <dgm:pt modelId="{B083C609-1601-0B4F-90C3-53C0D530CD84}" type="pres">
      <dgm:prSet presAssocID="{925188DF-D87E-B944-A224-E11659CB43B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58AC88-974D-5044-806F-DC1238817EBF}" type="pres">
      <dgm:prSet presAssocID="{925188DF-D87E-B944-A224-E11659CB43B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175F706-A1CC-D748-AD6C-1D52F033B835}" type="presOf" srcId="{4CE51114-9A9C-DD47-A48B-2972331A6D2D}" destId="{C158AC88-974D-5044-806F-DC1238817EBF}" srcOrd="0" destOrd="6" presId="urn:microsoft.com/office/officeart/2005/8/layout/vList5"/>
    <dgm:cxn modelId="{B7FB0C09-96AA-694B-87EE-905BC2C0F218}" type="presOf" srcId="{1F8878DF-5EB4-3C47-BC94-7A2E22BCE6AE}" destId="{C158AC88-974D-5044-806F-DC1238817EBF}" srcOrd="0" destOrd="1" presId="urn:microsoft.com/office/officeart/2005/8/layout/vList5"/>
    <dgm:cxn modelId="{A52BF611-521B-0742-AE33-C727F811C57F}" type="presOf" srcId="{925188DF-D87E-B944-A224-E11659CB43B9}" destId="{B083C609-1601-0B4F-90C3-53C0D530CD84}" srcOrd="0" destOrd="0" presId="urn:microsoft.com/office/officeart/2005/8/layout/vList5"/>
    <dgm:cxn modelId="{F7216F29-F672-0F4C-9086-E3B4CAE885D9}" srcId="{925188DF-D87E-B944-A224-E11659CB43B9}" destId="{0A1924D2-4C26-3448-BAAC-3AE47A193BAC}" srcOrd="7" destOrd="0" parTransId="{CCC411CF-66B0-E042-AB24-0D788FAB616B}" sibTransId="{DDD436BF-56E4-AB4E-A41C-C5B4387D6A0B}"/>
    <dgm:cxn modelId="{489D5442-13A8-C34E-8C11-D90E6427E7AF}" type="presOf" srcId="{54B5E29C-8363-CD44-9424-346E366DDA1A}" destId="{C158AC88-974D-5044-806F-DC1238817EBF}" srcOrd="0" destOrd="3" presId="urn:microsoft.com/office/officeart/2005/8/layout/vList5"/>
    <dgm:cxn modelId="{955FAB67-7E31-7D46-8A8F-16EDEED379E9}" type="presOf" srcId="{F6035212-D454-724C-BA59-AF5305CEB8BB}" destId="{C158AC88-974D-5044-806F-DC1238817EBF}" srcOrd="0" destOrd="4" presId="urn:microsoft.com/office/officeart/2005/8/layout/vList5"/>
    <dgm:cxn modelId="{9BE5EC79-508F-A949-A860-42F98EC46B47}" type="presOf" srcId="{63450217-75C7-4D4E-9E26-2453B90F925F}" destId="{C158AC88-974D-5044-806F-DC1238817EBF}" srcOrd="0" destOrd="9" presId="urn:microsoft.com/office/officeart/2005/8/layout/vList5"/>
    <dgm:cxn modelId="{A6325E89-E4B7-D340-8BA2-FA3F080E3771}" srcId="{925188DF-D87E-B944-A224-E11659CB43B9}" destId="{88475792-B7E0-DD48-BF42-3CA1D62ABD4B}" srcOrd="5" destOrd="0" parTransId="{C6A8A671-6465-314D-B223-05FA26989DA2}" sibTransId="{6EE88792-C1AE-0D40-A1F8-3D2F547D5AE7}"/>
    <dgm:cxn modelId="{9034A691-A4A6-844A-AEE7-E39FA6E21C12}" type="presOf" srcId="{FC56B6DF-72CB-2949-823F-C08F6737D76B}" destId="{C158AC88-974D-5044-806F-DC1238817EBF}" srcOrd="0" destOrd="2" presId="urn:microsoft.com/office/officeart/2005/8/layout/vList5"/>
    <dgm:cxn modelId="{D003D89C-4CED-7041-A16C-CBEED27CC40B}" type="presOf" srcId="{9F74FF7B-AEF7-5844-95AE-0AC7A6FEA690}" destId="{C158AC88-974D-5044-806F-DC1238817EBF}" srcOrd="0" destOrd="0" presId="urn:microsoft.com/office/officeart/2005/8/layout/vList5"/>
    <dgm:cxn modelId="{3E4523A8-86DC-2B4E-88E3-B92591207B04}" srcId="{925188DF-D87E-B944-A224-E11659CB43B9}" destId="{4CE51114-9A9C-DD47-A48B-2972331A6D2D}" srcOrd="6" destOrd="0" parTransId="{DD060EFC-3AFD-4B4E-AC9C-6600226104E2}" sibTransId="{DCF9D0CF-E241-5647-8E7F-E119F0DEAAF6}"/>
    <dgm:cxn modelId="{19F3BEAF-8161-6B47-AE9F-6A14C60B9483}" type="presOf" srcId="{0F10E6C6-AF36-6342-8EB1-8E6BE5E6203A}" destId="{C158AC88-974D-5044-806F-DC1238817EBF}" srcOrd="0" destOrd="8" presId="urn:microsoft.com/office/officeart/2005/8/layout/vList5"/>
    <dgm:cxn modelId="{BA974AB6-406C-5F48-AEDF-E71A95A0DADE}" srcId="{925188DF-D87E-B944-A224-E11659CB43B9}" destId="{0F10E6C6-AF36-6342-8EB1-8E6BE5E6203A}" srcOrd="8" destOrd="0" parTransId="{8E4F6B40-13F3-7F41-8070-C8E7CA39DC46}" sibTransId="{7C50572F-F9AA-5442-B149-2484B625E01E}"/>
    <dgm:cxn modelId="{A420FDBB-1EA4-C049-9F89-9838C77A7B31}" type="presOf" srcId="{88475792-B7E0-DD48-BF42-3CA1D62ABD4B}" destId="{C158AC88-974D-5044-806F-DC1238817EBF}" srcOrd="0" destOrd="5" presId="urn:microsoft.com/office/officeart/2005/8/layout/vList5"/>
    <dgm:cxn modelId="{69041EBC-5A89-B74E-9712-5ED86DFD03A5}" type="presOf" srcId="{0A1924D2-4C26-3448-BAAC-3AE47A193BAC}" destId="{C158AC88-974D-5044-806F-DC1238817EBF}" srcOrd="0" destOrd="7" presId="urn:microsoft.com/office/officeart/2005/8/layout/vList5"/>
    <dgm:cxn modelId="{72A478C0-54FC-714E-A70F-F9336309364F}" srcId="{925188DF-D87E-B944-A224-E11659CB43B9}" destId="{54B5E29C-8363-CD44-9424-346E366DDA1A}" srcOrd="3" destOrd="0" parTransId="{837AE019-C312-D84D-A942-EFD25AAED058}" sibTransId="{1CE4C455-47DC-D14F-82DA-17153BD1D976}"/>
    <dgm:cxn modelId="{721606D3-D074-E841-9D67-48A8769999DA}" srcId="{925188DF-D87E-B944-A224-E11659CB43B9}" destId="{1F8878DF-5EB4-3C47-BC94-7A2E22BCE6AE}" srcOrd="1" destOrd="0" parTransId="{561AEE46-C065-924A-A2DD-6344102FBFD9}" sibTransId="{AE3990DF-2592-B040-B9F0-4BCC0B410E46}"/>
    <dgm:cxn modelId="{72DC8CD6-C72E-4645-A617-02355F6E31D9}" srcId="{925188DF-D87E-B944-A224-E11659CB43B9}" destId="{9F74FF7B-AEF7-5844-95AE-0AC7A6FEA690}" srcOrd="0" destOrd="0" parTransId="{A31346D9-29C2-FD46-8787-AEE53E8BD3C9}" sibTransId="{FCAF14A8-3DEB-CD40-AB74-F9D4A45F607D}"/>
    <dgm:cxn modelId="{DABBCBE4-2F41-0D40-9EB0-28FE6995905D}" srcId="{925188DF-D87E-B944-A224-E11659CB43B9}" destId="{F6035212-D454-724C-BA59-AF5305CEB8BB}" srcOrd="4" destOrd="0" parTransId="{D0FA9AA3-FCE3-F34B-842F-9EE38749FF05}" sibTransId="{2D53F060-A536-2E46-B2F1-ADF6B257F44F}"/>
    <dgm:cxn modelId="{B193F8E5-D83C-0245-977C-BC9DB46748B9}" srcId="{925188DF-D87E-B944-A224-E11659CB43B9}" destId="{FC56B6DF-72CB-2949-823F-C08F6737D76B}" srcOrd="2" destOrd="0" parTransId="{0C97A9CE-9698-E749-BDF9-677711D1DB35}" sibTransId="{40734732-4645-7743-AB5A-E909FC97BAFA}"/>
    <dgm:cxn modelId="{2BE33DEB-E824-B149-BB9F-72A3A8BCBB46}" srcId="{581963D4-7E28-2747-B25A-00A2E0D579D7}" destId="{925188DF-D87E-B944-A224-E11659CB43B9}" srcOrd="0" destOrd="0" parTransId="{661C5357-F512-9F45-B5E9-C2B96E7A9CCB}" sibTransId="{A2E94016-4FCF-D044-B4E1-3AF816A6445B}"/>
    <dgm:cxn modelId="{AEF53BF3-1F66-A44F-90E3-ADADE7893E50}" srcId="{925188DF-D87E-B944-A224-E11659CB43B9}" destId="{63450217-75C7-4D4E-9E26-2453B90F925F}" srcOrd="9" destOrd="0" parTransId="{ED81F877-4DCC-C84A-B4EE-BF6063E48AE5}" sibTransId="{B0E49F35-F451-F946-9975-CFE0ADA8AC1B}"/>
    <dgm:cxn modelId="{A25877FA-3B74-2840-9152-1F674672BA18}" type="presOf" srcId="{581963D4-7E28-2747-B25A-00A2E0D579D7}" destId="{3A2F99ED-B1DE-BD4F-90DE-8DCC2B433679}" srcOrd="0" destOrd="0" presId="urn:microsoft.com/office/officeart/2005/8/layout/vList5"/>
    <dgm:cxn modelId="{9F60DB64-9575-AA43-859F-C202D74C4D81}" type="presParOf" srcId="{3A2F99ED-B1DE-BD4F-90DE-8DCC2B433679}" destId="{DF09316F-FC3C-1E41-95F7-F9F081CFFE0C}" srcOrd="0" destOrd="0" presId="urn:microsoft.com/office/officeart/2005/8/layout/vList5"/>
    <dgm:cxn modelId="{71D81015-D68B-1B47-8E65-313EB5301BA8}" type="presParOf" srcId="{DF09316F-FC3C-1E41-95F7-F9F081CFFE0C}" destId="{B083C609-1601-0B4F-90C3-53C0D530CD84}" srcOrd="0" destOrd="0" presId="urn:microsoft.com/office/officeart/2005/8/layout/vList5"/>
    <dgm:cxn modelId="{E96868F5-1D2F-6C44-9E2F-923938E6CE2C}" type="presParOf" srcId="{DF09316F-FC3C-1E41-95F7-F9F081CFFE0C}" destId="{C158AC88-974D-5044-806F-DC1238817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1963D4-7E28-2747-B25A-00A2E0D579D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5188DF-D87E-B944-A224-E11659CB43B9}">
      <dgm:prSet phldrT="[Metin]"/>
      <dgm:spPr/>
      <dgm:t>
        <a:bodyPr/>
        <a:lstStyle/>
        <a:p>
          <a:r>
            <a:rPr lang="tr-TR" dirty="0"/>
            <a:t>Pazarlama</a:t>
          </a:r>
        </a:p>
      </dgm:t>
    </dgm:pt>
    <dgm:pt modelId="{661C5357-F512-9F45-B5E9-C2B96E7A9CCB}" type="parTrans" cxnId="{2BE33DEB-E824-B149-BB9F-72A3A8BCBB46}">
      <dgm:prSet/>
      <dgm:spPr/>
      <dgm:t>
        <a:bodyPr/>
        <a:lstStyle/>
        <a:p>
          <a:endParaRPr lang="tr-TR"/>
        </a:p>
      </dgm:t>
    </dgm:pt>
    <dgm:pt modelId="{A2E94016-4FCF-D044-B4E1-3AF816A6445B}" type="sibTrans" cxnId="{2BE33DEB-E824-B149-BB9F-72A3A8BCBB46}">
      <dgm:prSet/>
      <dgm:spPr/>
      <dgm:t>
        <a:bodyPr/>
        <a:lstStyle/>
        <a:p>
          <a:endParaRPr lang="tr-TR"/>
        </a:p>
      </dgm:t>
    </dgm:pt>
    <dgm:pt modelId="{9F74FF7B-AEF7-5844-95AE-0AC7A6FEA690}">
      <dgm:prSet phldrT="[Metin]"/>
      <dgm:spPr/>
      <dgm:t>
        <a:bodyPr/>
        <a:lstStyle/>
        <a:p>
          <a:r>
            <a:rPr lang="tr-TR" dirty="0"/>
            <a:t>Bütçe</a:t>
          </a:r>
        </a:p>
      </dgm:t>
    </dgm:pt>
    <dgm:pt modelId="{A31346D9-29C2-FD46-8787-AEE53E8BD3C9}" type="parTrans" cxnId="{72DC8CD6-C72E-4645-A617-02355F6E31D9}">
      <dgm:prSet/>
      <dgm:spPr/>
      <dgm:t>
        <a:bodyPr/>
        <a:lstStyle/>
        <a:p>
          <a:endParaRPr lang="tr-TR"/>
        </a:p>
      </dgm:t>
    </dgm:pt>
    <dgm:pt modelId="{FCAF14A8-3DEB-CD40-AB74-F9D4A45F607D}" type="sibTrans" cxnId="{72DC8CD6-C72E-4645-A617-02355F6E31D9}">
      <dgm:prSet/>
      <dgm:spPr/>
      <dgm:t>
        <a:bodyPr/>
        <a:lstStyle/>
        <a:p>
          <a:endParaRPr lang="tr-TR"/>
        </a:p>
      </dgm:t>
    </dgm:pt>
    <dgm:pt modelId="{315156A9-36E2-5547-A280-6866A6D7C857}">
      <dgm:prSet phldrT="[Metin]"/>
      <dgm:spPr/>
      <dgm:t>
        <a:bodyPr/>
        <a:lstStyle/>
        <a:p>
          <a:r>
            <a:rPr lang="tr-TR" dirty="0"/>
            <a:t>Materyal</a:t>
          </a:r>
        </a:p>
      </dgm:t>
    </dgm:pt>
    <dgm:pt modelId="{48DEA5CF-A41C-A749-9E78-85065F321A58}" type="parTrans" cxnId="{286997CF-C3B7-9E49-AFD4-BA1A6DDCDA60}">
      <dgm:prSet/>
      <dgm:spPr/>
      <dgm:t>
        <a:bodyPr/>
        <a:lstStyle/>
        <a:p>
          <a:endParaRPr lang="tr-TR"/>
        </a:p>
      </dgm:t>
    </dgm:pt>
    <dgm:pt modelId="{834CFB75-12A3-134F-8CB9-4F3B82DF7948}" type="sibTrans" cxnId="{286997CF-C3B7-9E49-AFD4-BA1A6DDCDA60}">
      <dgm:prSet/>
      <dgm:spPr/>
      <dgm:t>
        <a:bodyPr/>
        <a:lstStyle/>
        <a:p>
          <a:endParaRPr lang="tr-TR"/>
        </a:p>
      </dgm:t>
    </dgm:pt>
    <dgm:pt modelId="{CC5B32E5-BDB9-3745-B14B-D4CC853ED30C}">
      <dgm:prSet phldrT="[Metin]"/>
      <dgm:spPr/>
      <dgm:t>
        <a:bodyPr/>
        <a:lstStyle/>
        <a:p>
          <a:r>
            <a:rPr lang="tr-TR" dirty="0"/>
            <a:t>Dijital / saha</a:t>
          </a:r>
        </a:p>
      </dgm:t>
    </dgm:pt>
    <dgm:pt modelId="{B37629C9-F7E4-B640-AF0B-2C74CE389B09}" type="parTrans" cxnId="{5CB9A68C-B308-1B4D-8A08-F9DD21398E18}">
      <dgm:prSet/>
      <dgm:spPr/>
      <dgm:t>
        <a:bodyPr/>
        <a:lstStyle/>
        <a:p>
          <a:endParaRPr lang="tr-TR"/>
        </a:p>
      </dgm:t>
    </dgm:pt>
    <dgm:pt modelId="{BB91361C-E26A-1F49-833B-FCFB5D615C62}" type="sibTrans" cxnId="{5CB9A68C-B308-1B4D-8A08-F9DD21398E18}">
      <dgm:prSet/>
      <dgm:spPr/>
      <dgm:t>
        <a:bodyPr/>
        <a:lstStyle/>
        <a:p>
          <a:endParaRPr lang="tr-TR"/>
        </a:p>
      </dgm:t>
    </dgm:pt>
    <dgm:pt modelId="{610AE3C3-68AE-0247-9FB5-A3918CC63DA9}">
      <dgm:prSet phldrT="[Metin]"/>
      <dgm:spPr/>
      <dgm:t>
        <a:bodyPr/>
        <a:lstStyle/>
        <a:p>
          <a:r>
            <a:rPr lang="tr-TR" dirty="0"/>
            <a:t>Süreklilik</a:t>
          </a:r>
        </a:p>
      </dgm:t>
    </dgm:pt>
    <dgm:pt modelId="{BA6C9296-2787-F444-AD80-B2A36A41D41B}" type="parTrans" cxnId="{5466A1C8-59BD-AC4B-94F2-B754F7946B6C}">
      <dgm:prSet/>
      <dgm:spPr/>
      <dgm:t>
        <a:bodyPr/>
        <a:lstStyle/>
        <a:p>
          <a:endParaRPr lang="tr-TR"/>
        </a:p>
      </dgm:t>
    </dgm:pt>
    <dgm:pt modelId="{235748C0-FBCB-3E4F-B5E1-5C87F57182D5}" type="sibTrans" cxnId="{5466A1C8-59BD-AC4B-94F2-B754F7946B6C}">
      <dgm:prSet/>
      <dgm:spPr/>
      <dgm:t>
        <a:bodyPr/>
        <a:lstStyle/>
        <a:p>
          <a:endParaRPr lang="tr-TR"/>
        </a:p>
      </dgm:t>
    </dgm:pt>
    <dgm:pt modelId="{EB73E7A3-68F2-C841-956E-4045CEF2352E}">
      <dgm:prSet phldrT="[Metin]"/>
      <dgm:spPr/>
      <dgm:t>
        <a:bodyPr/>
        <a:lstStyle/>
        <a:p>
          <a:r>
            <a:rPr lang="tr-TR" dirty="0"/>
            <a:t>Ziyaret</a:t>
          </a:r>
        </a:p>
      </dgm:t>
    </dgm:pt>
    <dgm:pt modelId="{0044BF43-7801-944E-8E04-A84806AE4438}" type="parTrans" cxnId="{2A034042-8F1F-DF42-A2F9-78513158AE3A}">
      <dgm:prSet/>
      <dgm:spPr/>
      <dgm:t>
        <a:bodyPr/>
        <a:lstStyle/>
        <a:p>
          <a:endParaRPr lang="tr-TR"/>
        </a:p>
      </dgm:t>
    </dgm:pt>
    <dgm:pt modelId="{49A7A100-61C6-294D-942F-408728A19A61}" type="sibTrans" cxnId="{2A034042-8F1F-DF42-A2F9-78513158AE3A}">
      <dgm:prSet/>
      <dgm:spPr/>
      <dgm:t>
        <a:bodyPr/>
        <a:lstStyle/>
        <a:p>
          <a:endParaRPr lang="tr-TR"/>
        </a:p>
      </dgm:t>
    </dgm:pt>
    <dgm:pt modelId="{9E1FF17C-C612-3E40-B85C-4075DFA3BAD4}">
      <dgm:prSet phldrT="[Metin]"/>
      <dgm:spPr/>
      <dgm:t>
        <a:bodyPr/>
        <a:lstStyle/>
        <a:p>
          <a:r>
            <a:rPr lang="tr-TR" dirty="0"/>
            <a:t>Fuarlar</a:t>
          </a:r>
        </a:p>
      </dgm:t>
    </dgm:pt>
    <dgm:pt modelId="{D34B664F-053C-F044-B066-FF05A930DF8D}" type="parTrans" cxnId="{75252D6F-38B1-204A-9F45-95ECC82369CB}">
      <dgm:prSet/>
      <dgm:spPr/>
      <dgm:t>
        <a:bodyPr/>
        <a:lstStyle/>
        <a:p>
          <a:endParaRPr lang="tr-TR"/>
        </a:p>
      </dgm:t>
    </dgm:pt>
    <dgm:pt modelId="{3D2C19C8-B1BD-3B4E-B5F4-0DE53DCE19D4}" type="sibTrans" cxnId="{75252D6F-38B1-204A-9F45-95ECC82369CB}">
      <dgm:prSet/>
      <dgm:spPr/>
      <dgm:t>
        <a:bodyPr/>
        <a:lstStyle/>
        <a:p>
          <a:endParaRPr lang="tr-TR"/>
        </a:p>
      </dgm:t>
    </dgm:pt>
    <dgm:pt modelId="{1396B1A7-1432-064F-AAE6-675CA9331456}">
      <dgm:prSet phldrT="[Metin]"/>
      <dgm:spPr/>
      <dgm:t>
        <a:bodyPr/>
        <a:lstStyle/>
        <a:p>
          <a:r>
            <a:rPr lang="tr-TR" dirty="0"/>
            <a:t>İletişim </a:t>
          </a:r>
        </a:p>
      </dgm:t>
    </dgm:pt>
    <dgm:pt modelId="{F496414D-4363-4644-A612-1EE4356823F0}" type="parTrans" cxnId="{4CC51BA5-6035-C04B-B4E2-A778AF815D49}">
      <dgm:prSet/>
      <dgm:spPr/>
      <dgm:t>
        <a:bodyPr/>
        <a:lstStyle/>
        <a:p>
          <a:endParaRPr lang="tr-TR"/>
        </a:p>
      </dgm:t>
    </dgm:pt>
    <dgm:pt modelId="{5F1691CA-E7C7-824E-B55C-CBA2D5C8F79B}" type="sibTrans" cxnId="{4CC51BA5-6035-C04B-B4E2-A778AF815D49}">
      <dgm:prSet/>
      <dgm:spPr/>
      <dgm:t>
        <a:bodyPr/>
        <a:lstStyle/>
        <a:p>
          <a:endParaRPr lang="tr-TR"/>
        </a:p>
      </dgm:t>
    </dgm:pt>
    <dgm:pt modelId="{3A2F99ED-B1DE-BD4F-90DE-8DCC2B433679}" type="pres">
      <dgm:prSet presAssocID="{581963D4-7E28-2747-B25A-00A2E0D579D7}" presName="Name0" presStyleCnt="0">
        <dgm:presLayoutVars>
          <dgm:dir/>
          <dgm:animLvl val="lvl"/>
          <dgm:resizeHandles val="exact"/>
        </dgm:presLayoutVars>
      </dgm:prSet>
      <dgm:spPr/>
    </dgm:pt>
    <dgm:pt modelId="{DF09316F-FC3C-1E41-95F7-F9F081CFFE0C}" type="pres">
      <dgm:prSet presAssocID="{925188DF-D87E-B944-A224-E11659CB43B9}" presName="linNode" presStyleCnt="0"/>
      <dgm:spPr/>
    </dgm:pt>
    <dgm:pt modelId="{B083C609-1601-0B4F-90C3-53C0D530CD84}" type="pres">
      <dgm:prSet presAssocID="{925188DF-D87E-B944-A224-E11659CB43B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58AC88-974D-5044-806F-DC1238817EBF}" type="pres">
      <dgm:prSet presAssocID="{925188DF-D87E-B944-A224-E11659CB43B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52BF611-521B-0742-AE33-C727F811C57F}" type="presOf" srcId="{925188DF-D87E-B944-A224-E11659CB43B9}" destId="{B083C609-1601-0B4F-90C3-53C0D530CD84}" srcOrd="0" destOrd="0" presId="urn:microsoft.com/office/officeart/2005/8/layout/vList5"/>
    <dgm:cxn modelId="{842C5B18-77A6-C141-9FC1-D507C4783775}" type="presOf" srcId="{1396B1A7-1432-064F-AAE6-675CA9331456}" destId="{C158AC88-974D-5044-806F-DC1238817EBF}" srcOrd="0" destOrd="6" presId="urn:microsoft.com/office/officeart/2005/8/layout/vList5"/>
    <dgm:cxn modelId="{AB1AD829-C675-C649-883E-02BB4EF6371C}" type="presOf" srcId="{610AE3C3-68AE-0247-9FB5-A3918CC63DA9}" destId="{C158AC88-974D-5044-806F-DC1238817EBF}" srcOrd="0" destOrd="1" presId="urn:microsoft.com/office/officeart/2005/8/layout/vList5"/>
    <dgm:cxn modelId="{38E4F22D-A6AE-FA41-85CB-A0C2FF58D854}" type="presOf" srcId="{315156A9-36E2-5547-A280-6866A6D7C857}" destId="{C158AC88-974D-5044-806F-DC1238817EBF}" srcOrd="0" destOrd="2" presId="urn:microsoft.com/office/officeart/2005/8/layout/vList5"/>
    <dgm:cxn modelId="{2A034042-8F1F-DF42-A2F9-78513158AE3A}" srcId="{925188DF-D87E-B944-A224-E11659CB43B9}" destId="{EB73E7A3-68F2-C841-956E-4045CEF2352E}" srcOrd="4" destOrd="0" parTransId="{0044BF43-7801-944E-8E04-A84806AE4438}" sibTransId="{49A7A100-61C6-294D-942F-408728A19A61}"/>
    <dgm:cxn modelId="{E7F5D347-8942-4B4E-95DB-40AE9EAC6842}" type="presOf" srcId="{CC5B32E5-BDB9-3745-B14B-D4CC853ED30C}" destId="{C158AC88-974D-5044-806F-DC1238817EBF}" srcOrd="0" destOrd="3" presId="urn:microsoft.com/office/officeart/2005/8/layout/vList5"/>
    <dgm:cxn modelId="{B6259765-4897-0F49-910F-C3300E543EAD}" type="presOf" srcId="{9E1FF17C-C612-3E40-B85C-4075DFA3BAD4}" destId="{C158AC88-974D-5044-806F-DC1238817EBF}" srcOrd="0" destOrd="5" presId="urn:microsoft.com/office/officeart/2005/8/layout/vList5"/>
    <dgm:cxn modelId="{75252D6F-38B1-204A-9F45-95ECC82369CB}" srcId="{925188DF-D87E-B944-A224-E11659CB43B9}" destId="{9E1FF17C-C612-3E40-B85C-4075DFA3BAD4}" srcOrd="5" destOrd="0" parTransId="{D34B664F-053C-F044-B066-FF05A930DF8D}" sibTransId="{3D2C19C8-B1BD-3B4E-B5F4-0DE53DCE19D4}"/>
    <dgm:cxn modelId="{5CB9A68C-B308-1B4D-8A08-F9DD21398E18}" srcId="{925188DF-D87E-B944-A224-E11659CB43B9}" destId="{CC5B32E5-BDB9-3745-B14B-D4CC853ED30C}" srcOrd="3" destOrd="0" parTransId="{B37629C9-F7E4-B640-AF0B-2C74CE389B09}" sibTransId="{BB91361C-E26A-1F49-833B-FCFB5D615C62}"/>
    <dgm:cxn modelId="{D003D89C-4CED-7041-A16C-CBEED27CC40B}" type="presOf" srcId="{9F74FF7B-AEF7-5844-95AE-0AC7A6FEA690}" destId="{C158AC88-974D-5044-806F-DC1238817EBF}" srcOrd="0" destOrd="0" presId="urn:microsoft.com/office/officeart/2005/8/layout/vList5"/>
    <dgm:cxn modelId="{4CC51BA5-6035-C04B-B4E2-A778AF815D49}" srcId="{925188DF-D87E-B944-A224-E11659CB43B9}" destId="{1396B1A7-1432-064F-AAE6-675CA9331456}" srcOrd="6" destOrd="0" parTransId="{F496414D-4363-4644-A612-1EE4356823F0}" sibTransId="{5F1691CA-E7C7-824E-B55C-CBA2D5C8F79B}"/>
    <dgm:cxn modelId="{5466A1C8-59BD-AC4B-94F2-B754F7946B6C}" srcId="{925188DF-D87E-B944-A224-E11659CB43B9}" destId="{610AE3C3-68AE-0247-9FB5-A3918CC63DA9}" srcOrd="1" destOrd="0" parTransId="{BA6C9296-2787-F444-AD80-B2A36A41D41B}" sibTransId="{235748C0-FBCB-3E4F-B5E1-5C87F57182D5}"/>
    <dgm:cxn modelId="{286997CF-C3B7-9E49-AFD4-BA1A6DDCDA60}" srcId="{925188DF-D87E-B944-A224-E11659CB43B9}" destId="{315156A9-36E2-5547-A280-6866A6D7C857}" srcOrd="2" destOrd="0" parTransId="{48DEA5CF-A41C-A749-9E78-85065F321A58}" sibTransId="{834CFB75-12A3-134F-8CB9-4F3B82DF7948}"/>
    <dgm:cxn modelId="{72DC8CD6-C72E-4645-A617-02355F6E31D9}" srcId="{925188DF-D87E-B944-A224-E11659CB43B9}" destId="{9F74FF7B-AEF7-5844-95AE-0AC7A6FEA690}" srcOrd="0" destOrd="0" parTransId="{A31346D9-29C2-FD46-8787-AEE53E8BD3C9}" sibTransId="{FCAF14A8-3DEB-CD40-AB74-F9D4A45F607D}"/>
    <dgm:cxn modelId="{2BE33DEB-E824-B149-BB9F-72A3A8BCBB46}" srcId="{581963D4-7E28-2747-B25A-00A2E0D579D7}" destId="{925188DF-D87E-B944-A224-E11659CB43B9}" srcOrd="0" destOrd="0" parTransId="{661C5357-F512-9F45-B5E9-C2B96E7A9CCB}" sibTransId="{A2E94016-4FCF-D044-B4E1-3AF816A6445B}"/>
    <dgm:cxn modelId="{BB33E2F7-7A9F-DD4F-8AAC-C5AED655472D}" type="presOf" srcId="{EB73E7A3-68F2-C841-956E-4045CEF2352E}" destId="{C158AC88-974D-5044-806F-DC1238817EBF}" srcOrd="0" destOrd="4" presId="urn:microsoft.com/office/officeart/2005/8/layout/vList5"/>
    <dgm:cxn modelId="{A25877FA-3B74-2840-9152-1F674672BA18}" type="presOf" srcId="{581963D4-7E28-2747-B25A-00A2E0D579D7}" destId="{3A2F99ED-B1DE-BD4F-90DE-8DCC2B433679}" srcOrd="0" destOrd="0" presId="urn:microsoft.com/office/officeart/2005/8/layout/vList5"/>
    <dgm:cxn modelId="{9F60DB64-9575-AA43-859F-C202D74C4D81}" type="presParOf" srcId="{3A2F99ED-B1DE-BD4F-90DE-8DCC2B433679}" destId="{DF09316F-FC3C-1E41-95F7-F9F081CFFE0C}" srcOrd="0" destOrd="0" presId="urn:microsoft.com/office/officeart/2005/8/layout/vList5"/>
    <dgm:cxn modelId="{71D81015-D68B-1B47-8E65-313EB5301BA8}" type="presParOf" srcId="{DF09316F-FC3C-1E41-95F7-F9F081CFFE0C}" destId="{B083C609-1601-0B4F-90C3-53C0D530CD84}" srcOrd="0" destOrd="0" presId="urn:microsoft.com/office/officeart/2005/8/layout/vList5"/>
    <dgm:cxn modelId="{E96868F5-1D2F-6C44-9E2F-923938E6CE2C}" type="presParOf" srcId="{DF09316F-FC3C-1E41-95F7-F9F081CFFE0C}" destId="{C158AC88-974D-5044-806F-DC1238817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7A147F-F18D-8D4F-80D4-7BE84C74357D}" type="doc">
      <dgm:prSet loTypeId="urn:microsoft.com/office/officeart/2005/8/layout/hList9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04D847-7A8E-4A4E-9270-5987325A1D0C}">
      <dgm:prSet phldrT="[Metin]"/>
      <dgm:spPr/>
      <dgm:t>
        <a:bodyPr/>
        <a:lstStyle/>
        <a:p>
          <a:r>
            <a:rPr lang="tr-TR" dirty="0"/>
            <a:t>İletişim</a:t>
          </a:r>
        </a:p>
      </dgm:t>
    </dgm:pt>
    <dgm:pt modelId="{8E4FCD2E-407F-4444-AF63-66C1F873BDD6}" type="parTrans" cxnId="{2186743D-F545-9F4A-99B3-DD6ADBFAA43B}">
      <dgm:prSet/>
      <dgm:spPr/>
      <dgm:t>
        <a:bodyPr/>
        <a:lstStyle/>
        <a:p>
          <a:endParaRPr lang="tr-TR"/>
        </a:p>
      </dgm:t>
    </dgm:pt>
    <dgm:pt modelId="{45D76B0F-8A29-2747-94B0-D109EB21FA52}" type="sibTrans" cxnId="{2186743D-F545-9F4A-99B3-DD6ADBFAA43B}">
      <dgm:prSet/>
      <dgm:spPr/>
      <dgm:t>
        <a:bodyPr/>
        <a:lstStyle/>
        <a:p>
          <a:endParaRPr lang="tr-TR"/>
        </a:p>
      </dgm:t>
    </dgm:pt>
    <dgm:pt modelId="{05E587B6-B5E3-324A-B04E-84479D415534}">
      <dgm:prSet phldrT="[Metin]"/>
      <dgm:spPr/>
      <dgm:t>
        <a:bodyPr/>
        <a:lstStyle/>
        <a:p>
          <a:r>
            <a:rPr lang="tr-TR" dirty="0"/>
            <a:t>Doğru kişiyle iletişim</a:t>
          </a:r>
        </a:p>
      </dgm:t>
    </dgm:pt>
    <dgm:pt modelId="{20C90CD0-6F15-4E46-825F-651DEA36CBC7}" type="parTrans" cxnId="{F62B7D97-D506-E94E-90BC-689E4CBD8AE6}">
      <dgm:prSet/>
      <dgm:spPr/>
      <dgm:t>
        <a:bodyPr/>
        <a:lstStyle/>
        <a:p>
          <a:endParaRPr lang="tr-TR"/>
        </a:p>
      </dgm:t>
    </dgm:pt>
    <dgm:pt modelId="{FCD09282-C9A1-5C45-A786-3E3D07FAFB50}" type="sibTrans" cxnId="{F62B7D97-D506-E94E-90BC-689E4CBD8AE6}">
      <dgm:prSet/>
      <dgm:spPr/>
      <dgm:t>
        <a:bodyPr/>
        <a:lstStyle/>
        <a:p>
          <a:endParaRPr lang="tr-TR"/>
        </a:p>
      </dgm:t>
    </dgm:pt>
    <dgm:pt modelId="{661C28B9-21D2-8A44-878F-5ADA66C3DCB7}">
      <dgm:prSet phldrT="[Metin]"/>
      <dgm:spPr/>
      <dgm:t>
        <a:bodyPr/>
        <a:lstStyle/>
        <a:p>
          <a:r>
            <a:rPr lang="tr-TR" dirty="0"/>
            <a:t>Kültür</a:t>
          </a:r>
        </a:p>
      </dgm:t>
    </dgm:pt>
    <dgm:pt modelId="{1CB056C1-2D6A-394D-AA09-43505712D700}" type="parTrans" cxnId="{76A6D1B4-7605-C84F-868A-8D9BE09B190F}">
      <dgm:prSet/>
      <dgm:spPr/>
      <dgm:t>
        <a:bodyPr/>
        <a:lstStyle/>
        <a:p>
          <a:endParaRPr lang="tr-TR"/>
        </a:p>
      </dgm:t>
    </dgm:pt>
    <dgm:pt modelId="{94B13F54-5CD5-E241-83FF-0F1D17868457}" type="sibTrans" cxnId="{76A6D1B4-7605-C84F-868A-8D9BE09B190F}">
      <dgm:prSet/>
      <dgm:spPr/>
      <dgm:t>
        <a:bodyPr/>
        <a:lstStyle/>
        <a:p>
          <a:endParaRPr lang="tr-TR"/>
        </a:p>
      </dgm:t>
    </dgm:pt>
    <dgm:pt modelId="{2251CECF-DAB9-2240-9045-9BC4CCF919C8}">
      <dgm:prSet phldrT="[Metin]"/>
      <dgm:spPr/>
      <dgm:t>
        <a:bodyPr/>
        <a:lstStyle/>
        <a:p>
          <a:r>
            <a:rPr lang="tr-TR" dirty="0"/>
            <a:t>Tanıtım</a:t>
          </a:r>
        </a:p>
      </dgm:t>
    </dgm:pt>
    <dgm:pt modelId="{906ECD76-8A88-2347-8C04-E7D26680BD6B}" type="parTrans" cxnId="{97A44B10-507E-2A41-943E-67AF572FE6B4}">
      <dgm:prSet/>
      <dgm:spPr/>
      <dgm:t>
        <a:bodyPr/>
        <a:lstStyle/>
        <a:p>
          <a:endParaRPr lang="tr-TR"/>
        </a:p>
      </dgm:t>
    </dgm:pt>
    <dgm:pt modelId="{24FAA920-9798-7642-8CC5-41D9502EE9E1}" type="sibTrans" cxnId="{97A44B10-507E-2A41-943E-67AF572FE6B4}">
      <dgm:prSet/>
      <dgm:spPr/>
      <dgm:t>
        <a:bodyPr/>
        <a:lstStyle/>
        <a:p>
          <a:endParaRPr lang="tr-TR"/>
        </a:p>
      </dgm:t>
    </dgm:pt>
    <dgm:pt modelId="{20C2A044-A58E-B54A-917E-A02BA2EA5D37}">
      <dgm:prSet phldrT="[Metin]"/>
      <dgm:spPr/>
      <dgm:t>
        <a:bodyPr/>
        <a:lstStyle/>
        <a:p>
          <a:r>
            <a:rPr lang="tr-TR" dirty="0"/>
            <a:t>Firma tanıtımı</a:t>
          </a:r>
        </a:p>
      </dgm:t>
    </dgm:pt>
    <dgm:pt modelId="{1DBC0D70-BBB3-2F4A-A973-B00F729B73C1}" type="parTrans" cxnId="{D932C955-8BEC-1442-9F2E-79006ECF3562}">
      <dgm:prSet/>
      <dgm:spPr/>
      <dgm:t>
        <a:bodyPr/>
        <a:lstStyle/>
        <a:p>
          <a:endParaRPr lang="tr-TR"/>
        </a:p>
      </dgm:t>
    </dgm:pt>
    <dgm:pt modelId="{7BC48CCA-3E0F-2B4A-A11B-FBD1D7ACBAC2}" type="sibTrans" cxnId="{D932C955-8BEC-1442-9F2E-79006ECF3562}">
      <dgm:prSet/>
      <dgm:spPr/>
      <dgm:t>
        <a:bodyPr/>
        <a:lstStyle/>
        <a:p>
          <a:endParaRPr lang="tr-TR"/>
        </a:p>
      </dgm:t>
    </dgm:pt>
    <dgm:pt modelId="{17E00C75-7F71-6F42-AA2B-B9EB56A873C3}">
      <dgm:prSet phldrT="[Metin]"/>
      <dgm:spPr/>
      <dgm:t>
        <a:bodyPr/>
        <a:lstStyle/>
        <a:p>
          <a:r>
            <a:rPr lang="tr-TR" dirty="0"/>
            <a:t>Ürün tanıtımı</a:t>
          </a:r>
        </a:p>
      </dgm:t>
    </dgm:pt>
    <dgm:pt modelId="{5D9BDDD9-DFBA-324A-8524-9D2B8A099B34}" type="parTrans" cxnId="{A4E5F199-E413-6A44-ADDF-303222BB699C}">
      <dgm:prSet/>
      <dgm:spPr/>
      <dgm:t>
        <a:bodyPr/>
        <a:lstStyle/>
        <a:p>
          <a:endParaRPr lang="tr-TR"/>
        </a:p>
      </dgm:t>
    </dgm:pt>
    <dgm:pt modelId="{E0C66316-BCCC-2A40-ABE2-8130EC6A7226}" type="sibTrans" cxnId="{A4E5F199-E413-6A44-ADDF-303222BB699C}">
      <dgm:prSet/>
      <dgm:spPr/>
      <dgm:t>
        <a:bodyPr/>
        <a:lstStyle/>
        <a:p>
          <a:endParaRPr lang="tr-TR"/>
        </a:p>
      </dgm:t>
    </dgm:pt>
    <dgm:pt modelId="{9ADA11DA-8BFA-A043-AAA3-BA4E1F358A6C}">
      <dgm:prSet/>
      <dgm:spPr/>
      <dgm:t>
        <a:bodyPr/>
        <a:lstStyle/>
        <a:p>
          <a:r>
            <a:rPr lang="tr-TR" dirty="0"/>
            <a:t>Referanslar</a:t>
          </a:r>
        </a:p>
      </dgm:t>
    </dgm:pt>
    <dgm:pt modelId="{A1C3FAE5-4EEE-124F-9056-CC29A83FCD7B}" type="parTrans" cxnId="{2EDA3778-41AA-C142-B702-814EFAD262E7}">
      <dgm:prSet/>
      <dgm:spPr/>
      <dgm:t>
        <a:bodyPr/>
        <a:lstStyle/>
        <a:p>
          <a:endParaRPr lang="tr-TR"/>
        </a:p>
      </dgm:t>
    </dgm:pt>
    <dgm:pt modelId="{CE2E52E3-1C15-9B4C-A895-0866F7DC8B74}" type="sibTrans" cxnId="{2EDA3778-41AA-C142-B702-814EFAD262E7}">
      <dgm:prSet/>
      <dgm:spPr/>
      <dgm:t>
        <a:bodyPr/>
        <a:lstStyle/>
        <a:p>
          <a:endParaRPr lang="tr-TR"/>
        </a:p>
      </dgm:t>
    </dgm:pt>
    <dgm:pt modelId="{5AD18F17-3A2B-3D46-B803-341EBC66EE4A}">
      <dgm:prSet/>
      <dgm:spPr/>
      <dgm:t>
        <a:bodyPr/>
        <a:lstStyle/>
        <a:p>
          <a:r>
            <a:rPr lang="tr-TR" dirty="0"/>
            <a:t>Reklam</a:t>
          </a:r>
        </a:p>
      </dgm:t>
    </dgm:pt>
    <dgm:pt modelId="{33911AAB-5BA2-E14D-B89C-187157AB4215}" type="parTrans" cxnId="{58412487-4609-D643-A8AE-EEB3D40AF803}">
      <dgm:prSet/>
      <dgm:spPr/>
      <dgm:t>
        <a:bodyPr/>
        <a:lstStyle/>
        <a:p>
          <a:endParaRPr lang="tr-TR"/>
        </a:p>
      </dgm:t>
    </dgm:pt>
    <dgm:pt modelId="{0CFD2042-046B-374E-A25F-BB920B87356C}" type="sibTrans" cxnId="{58412487-4609-D643-A8AE-EEB3D40AF803}">
      <dgm:prSet/>
      <dgm:spPr/>
      <dgm:t>
        <a:bodyPr/>
        <a:lstStyle/>
        <a:p>
          <a:endParaRPr lang="tr-TR"/>
        </a:p>
      </dgm:t>
    </dgm:pt>
    <dgm:pt modelId="{5ABAAEC7-078E-EA4A-9596-3D1C7F78360E}">
      <dgm:prSet/>
      <dgm:spPr/>
      <dgm:t>
        <a:bodyPr/>
        <a:lstStyle/>
        <a:p>
          <a:r>
            <a:rPr lang="tr-TR" dirty="0"/>
            <a:t>Dijital</a:t>
          </a:r>
        </a:p>
      </dgm:t>
    </dgm:pt>
    <dgm:pt modelId="{CD5D7CC4-C0E4-5D4D-BCF3-32E1DF5CBA03}" type="parTrans" cxnId="{D021B22E-0570-AB43-8869-524D1BA71E04}">
      <dgm:prSet/>
      <dgm:spPr/>
      <dgm:t>
        <a:bodyPr/>
        <a:lstStyle/>
        <a:p>
          <a:endParaRPr lang="tr-TR"/>
        </a:p>
      </dgm:t>
    </dgm:pt>
    <dgm:pt modelId="{0BFA9E6D-1038-BA49-8F08-9F90F8FED60A}" type="sibTrans" cxnId="{D021B22E-0570-AB43-8869-524D1BA71E04}">
      <dgm:prSet/>
      <dgm:spPr/>
      <dgm:t>
        <a:bodyPr/>
        <a:lstStyle/>
        <a:p>
          <a:endParaRPr lang="tr-TR"/>
        </a:p>
      </dgm:t>
    </dgm:pt>
    <dgm:pt modelId="{B06B410F-7753-6241-9059-726EFE7BBA38}">
      <dgm:prSet/>
      <dgm:spPr/>
      <dgm:t>
        <a:bodyPr/>
        <a:lstStyle/>
        <a:p>
          <a:r>
            <a:rPr lang="tr-TR" dirty="0"/>
            <a:t>Basılı</a:t>
          </a:r>
        </a:p>
      </dgm:t>
    </dgm:pt>
    <dgm:pt modelId="{0AFB6858-1735-C445-8FD3-078BF912B508}" type="parTrans" cxnId="{F1CB7B41-547B-FD46-8BF4-4F90505F04CB}">
      <dgm:prSet/>
      <dgm:spPr/>
      <dgm:t>
        <a:bodyPr/>
        <a:lstStyle/>
        <a:p>
          <a:endParaRPr lang="tr-TR"/>
        </a:p>
      </dgm:t>
    </dgm:pt>
    <dgm:pt modelId="{676B8621-598B-604B-AF0C-FE9690413F4D}" type="sibTrans" cxnId="{F1CB7B41-547B-FD46-8BF4-4F90505F04CB}">
      <dgm:prSet/>
      <dgm:spPr/>
      <dgm:t>
        <a:bodyPr/>
        <a:lstStyle/>
        <a:p>
          <a:endParaRPr lang="tr-TR"/>
        </a:p>
      </dgm:t>
    </dgm:pt>
    <dgm:pt modelId="{03B7AD9B-0CFA-EF47-B627-6A976FAE4663}">
      <dgm:prSet/>
      <dgm:spPr/>
      <dgm:t>
        <a:bodyPr/>
        <a:lstStyle/>
        <a:p>
          <a:r>
            <a:rPr lang="tr-TR" dirty="0"/>
            <a:t>Sponsorluk</a:t>
          </a:r>
        </a:p>
      </dgm:t>
    </dgm:pt>
    <dgm:pt modelId="{7FBBB15B-260C-2044-BB7F-5CC3F7E62DC2}" type="parTrans" cxnId="{B630EFAF-C5DE-AE4E-9F75-C20C98378EA1}">
      <dgm:prSet/>
      <dgm:spPr/>
      <dgm:t>
        <a:bodyPr/>
        <a:lstStyle/>
        <a:p>
          <a:endParaRPr lang="tr-TR"/>
        </a:p>
      </dgm:t>
    </dgm:pt>
    <dgm:pt modelId="{6040CE80-B065-7F40-B7F7-864B249DEB7D}" type="sibTrans" cxnId="{B630EFAF-C5DE-AE4E-9F75-C20C98378EA1}">
      <dgm:prSet/>
      <dgm:spPr/>
      <dgm:t>
        <a:bodyPr/>
        <a:lstStyle/>
        <a:p>
          <a:endParaRPr lang="tr-TR"/>
        </a:p>
      </dgm:t>
    </dgm:pt>
    <dgm:pt modelId="{2B9CC005-19EE-5B4E-9130-19CBD39CF620}">
      <dgm:prSet phldrT="[Metin]"/>
      <dgm:spPr/>
      <dgm:t>
        <a:bodyPr/>
        <a:lstStyle/>
        <a:p>
          <a:r>
            <a:rPr lang="tr-TR" dirty="0"/>
            <a:t>Doğru şekilde iletişim</a:t>
          </a:r>
        </a:p>
      </dgm:t>
    </dgm:pt>
    <dgm:pt modelId="{CE893571-0668-1245-9A34-5A494DBF893D}" type="parTrans" cxnId="{4867DD47-6387-7845-AACB-CAE39DFF562A}">
      <dgm:prSet/>
      <dgm:spPr/>
      <dgm:t>
        <a:bodyPr/>
        <a:lstStyle/>
        <a:p>
          <a:endParaRPr lang="tr-TR"/>
        </a:p>
      </dgm:t>
    </dgm:pt>
    <dgm:pt modelId="{A45B2E88-ABF2-1446-8579-B011DCD8D074}" type="sibTrans" cxnId="{4867DD47-6387-7845-AACB-CAE39DFF562A}">
      <dgm:prSet/>
      <dgm:spPr/>
      <dgm:t>
        <a:bodyPr/>
        <a:lstStyle/>
        <a:p>
          <a:endParaRPr lang="tr-TR"/>
        </a:p>
      </dgm:t>
    </dgm:pt>
    <dgm:pt modelId="{64E9C6F1-2D27-C44F-8BFA-51B4E96469F3}" type="pres">
      <dgm:prSet presAssocID="{C77A147F-F18D-8D4F-80D4-7BE84C74357D}" presName="list" presStyleCnt="0">
        <dgm:presLayoutVars>
          <dgm:dir/>
          <dgm:animLvl val="lvl"/>
        </dgm:presLayoutVars>
      </dgm:prSet>
      <dgm:spPr/>
    </dgm:pt>
    <dgm:pt modelId="{7A2FDB83-25DC-B744-88CC-EAAA63AF727B}" type="pres">
      <dgm:prSet presAssocID="{7504D847-7A8E-4A4E-9270-5987325A1D0C}" presName="posSpace" presStyleCnt="0"/>
      <dgm:spPr/>
    </dgm:pt>
    <dgm:pt modelId="{5142A3AE-60F2-0E40-8004-07833D7FA03D}" type="pres">
      <dgm:prSet presAssocID="{7504D847-7A8E-4A4E-9270-5987325A1D0C}" presName="vertFlow" presStyleCnt="0"/>
      <dgm:spPr/>
    </dgm:pt>
    <dgm:pt modelId="{9D7B6654-04B0-F347-880E-7DD538C81D27}" type="pres">
      <dgm:prSet presAssocID="{7504D847-7A8E-4A4E-9270-5987325A1D0C}" presName="topSpace" presStyleCnt="0"/>
      <dgm:spPr/>
    </dgm:pt>
    <dgm:pt modelId="{611B0ADC-0A10-B84C-BC8A-D253A0057B29}" type="pres">
      <dgm:prSet presAssocID="{7504D847-7A8E-4A4E-9270-5987325A1D0C}" presName="firstComp" presStyleCnt="0"/>
      <dgm:spPr/>
    </dgm:pt>
    <dgm:pt modelId="{C6454B10-3C07-4A47-8923-C52FA56967C3}" type="pres">
      <dgm:prSet presAssocID="{7504D847-7A8E-4A4E-9270-5987325A1D0C}" presName="firstChild" presStyleLbl="bgAccFollowNode1" presStyleIdx="0" presStyleCnt="9"/>
      <dgm:spPr/>
    </dgm:pt>
    <dgm:pt modelId="{2F8A8BA9-6040-FE43-84CA-0FA189D2F74B}" type="pres">
      <dgm:prSet presAssocID="{7504D847-7A8E-4A4E-9270-5987325A1D0C}" presName="firstChildTx" presStyleLbl="bgAccFollowNode1" presStyleIdx="0" presStyleCnt="9">
        <dgm:presLayoutVars>
          <dgm:bulletEnabled val="1"/>
        </dgm:presLayoutVars>
      </dgm:prSet>
      <dgm:spPr/>
    </dgm:pt>
    <dgm:pt modelId="{34694972-42F7-414D-B8B4-AA3CBE4D63AF}" type="pres">
      <dgm:prSet presAssocID="{2B9CC005-19EE-5B4E-9130-19CBD39CF620}" presName="comp" presStyleCnt="0"/>
      <dgm:spPr/>
    </dgm:pt>
    <dgm:pt modelId="{BA9EDEA1-18E3-2349-85F2-6803E191648A}" type="pres">
      <dgm:prSet presAssocID="{2B9CC005-19EE-5B4E-9130-19CBD39CF620}" presName="child" presStyleLbl="bgAccFollowNode1" presStyleIdx="1" presStyleCnt="9"/>
      <dgm:spPr/>
    </dgm:pt>
    <dgm:pt modelId="{0F081126-BDC2-1043-84C7-D43C37215041}" type="pres">
      <dgm:prSet presAssocID="{2B9CC005-19EE-5B4E-9130-19CBD39CF620}" presName="childTx" presStyleLbl="bgAccFollowNode1" presStyleIdx="1" presStyleCnt="9">
        <dgm:presLayoutVars>
          <dgm:bulletEnabled val="1"/>
        </dgm:presLayoutVars>
      </dgm:prSet>
      <dgm:spPr/>
    </dgm:pt>
    <dgm:pt modelId="{BFA3AFBC-431F-CD43-8AB5-133911CB6F9F}" type="pres">
      <dgm:prSet presAssocID="{661C28B9-21D2-8A44-878F-5ADA66C3DCB7}" presName="comp" presStyleCnt="0"/>
      <dgm:spPr/>
    </dgm:pt>
    <dgm:pt modelId="{DA97558F-316E-B848-97E5-2858F365FFC8}" type="pres">
      <dgm:prSet presAssocID="{661C28B9-21D2-8A44-878F-5ADA66C3DCB7}" presName="child" presStyleLbl="bgAccFollowNode1" presStyleIdx="2" presStyleCnt="9"/>
      <dgm:spPr/>
    </dgm:pt>
    <dgm:pt modelId="{C1EF1FFF-B52B-B047-A23E-C82B7B5E717F}" type="pres">
      <dgm:prSet presAssocID="{661C28B9-21D2-8A44-878F-5ADA66C3DCB7}" presName="childTx" presStyleLbl="bgAccFollowNode1" presStyleIdx="2" presStyleCnt="9">
        <dgm:presLayoutVars>
          <dgm:bulletEnabled val="1"/>
        </dgm:presLayoutVars>
      </dgm:prSet>
      <dgm:spPr/>
    </dgm:pt>
    <dgm:pt modelId="{DD3AE05B-F5A5-9B43-B2F8-0545D8D96E2B}" type="pres">
      <dgm:prSet presAssocID="{7504D847-7A8E-4A4E-9270-5987325A1D0C}" presName="negSpace" presStyleCnt="0"/>
      <dgm:spPr/>
    </dgm:pt>
    <dgm:pt modelId="{BB4A4B47-D058-FE48-922B-396A3E15A61F}" type="pres">
      <dgm:prSet presAssocID="{7504D847-7A8E-4A4E-9270-5987325A1D0C}" presName="circle" presStyleLbl="node1" presStyleIdx="0" presStyleCnt="3"/>
      <dgm:spPr/>
    </dgm:pt>
    <dgm:pt modelId="{3C6EBFEF-83CB-D24B-AB05-99210B108FFD}" type="pres">
      <dgm:prSet presAssocID="{45D76B0F-8A29-2747-94B0-D109EB21FA52}" presName="transSpace" presStyleCnt="0"/>
      <dgm:spPr/>
    </dgm:pt>
    <dgm:pt modelId="{1BE90863-D5F1-9943-AD1B-DDC0ACEC21D0}" type="pres">
      <dgm:prSet presAssocID="{2251CECF-DAB9-2240-9045-9BC4CCF919C8}" presName="posSpace" presStyleCnt="0"/>
      <dgm:spPr/>
    </dgm:pt>
    <dgm:pt modelId="{A822721C-E45C-B94D-9DF0-3D0BE89789EA}" type="pres">
      <dgm:prSet presAssocID="{2251CECF-DAB9-2240-9045-9BC4CCF919C8}" presName="vertFlow" presStyleCnt="0"/>
      <dgm:spPr/>
    </dgm:pt>
    <dgm:pt modelId="{C09E8DA4-1400-204C-BAA2-3439A6A5B7FA}" type="pres">
      <dgm:prSet presAssocID="{2251CECF-DAB9-2240-9045-9BC4CCF919C8}" presName="topSpace" presStyleCnt="0"/>
      <dgm:spPr/>
    </dgm:pt>
    <dgm:pt modelId="{099A009C-83FA-CB41-BBDB-912760FFEFE9}" type="pres">
      <dgm:prSet presAssocID="{2251CECF-DAB9-2240-9045-9BC4CCF919C8}" presName="firstComp" presStyleCnt="0"/>
      <dgm:spPr/>
    </dgm:pt>
    <dgm:pt modelId="{49454A02-7D24-A14F-A26F-9FEEF017AE55}" type="pres">
      <dgm:prSet presAssocID="{2251CECF-DAB9-2240-9045-9BC4CCF919C8}" presName="firstChild" presStyleLbl="bgAccFollowNode1" presStyleIdx="3" presStyleCnt="9"/>
      <dgm:spPr/>
    </dgm:pt>
    <dgm:pt modelId="{E90EDBDE-E2EA-9D4F-BEA6-7DD55D08FDE6}" type="pres">
      <dgm:prSet presAssocID="{2251CECF-DAB9-2240-9045-9BC4CCF919C8}" presName="firstChildTx" presStyleLbl="bgAccFollowNode1" presStyleIdx="3" presStyleCnt="9">
        <dgm:presLayoutVars>
          <dgm:bulletEnabled val="1"/>
        </dgm:presLayoutVars>
      </dgm:prSet>
      <dgm:spPr/>
    </dgm:pt>
    <dgm:pt modelId="{98BE1AEF-04EA-0249-9075-978CD1FA3209}" type="pres">
      <dgm:prSet presAssocID="{17E00C75-7F71-6F42-AA2B-B9EB56A873C3}" presName="comp" presStyleCnt="0"/>
      <dgm:spPr/>
    </dgm:pt>
    <dgm:pt modelId="{1A8CB974-DA64-644F-ACB3-C3F3D5A46800}" type="pres">
      <dgm:prSet presAssocID="{17E00C75-7F71-6F42-AA2B-B9EB56A873C3}" presName="child" presStyleLbl="bgAccFollowNode1" presStyleIdx="4" presStyleCnt="9"/>
      <dgm:spPr/>
    </dgm:pt>
    <dgm:pt modelId="{E58730E3-4B3E-2341-8A90-5A907AB10E90}" type="pres">
      <dgm:prSet presAssocID="{17E00C75-7F71-6F42-AA2B-B9EB56A873C3}" presName="childTx" presStyleLbl="bgAccFollowNode1" presStyleIdx="4" presStyleCnt="9">
        <dgm:presLayoutVars>
          <dgm:bulletEnabled val="1"/>
        </dgm:presLayoutVars>
      </dgm:prSet>
      <dgm:spPr/>
    </dgm:pt>
    <dgm:pt modelId="{C288ABCD-F3DF-2949-96CE-20B6179965BA}" type="pres">
      <dgm:prSet presAssocID="{9ADA11DA-8BFA-A043-AAA3-BA4E1F358A6C}" presName="comp" presStyleCnt="0"/>
      <dgm:spPr/>
    </dgm:pt>
    <dgm:pt modelId="{F84F3165-73CC-2547-9E4C-ED42E6CB387C}" type="pres">
      <dgm:prSet presAssocID="{9ADA11DA-8BFA-A043-AAA3-BA4E1F358A6C}" presName="child" presStyleLbl="bgAccFollowNode1" presStyleIdx="5" presStyleCnt="9"/>
      <dgm:spPr/>
    </dgm:pt>
    <dgm:pt modelId="{4F555773-81C1-2F4D-AC7B-4D54F67A805A}" type="pres">
      <dgm:prSet presAssocID="{9ADA11DA-8BFA-A043-AAA3-BA4E1F358A6C}" presName="childTx" presStyleLbl="bgAccFollowNode1" presStyleIdx="5" presStyleCnt="9">
        <dgm:presLayoutVars>
          <dgm:bulletEnabled val="1"/>
        </dgm:presLayoutVars>
      </dgm:prSet>
      <dgm:spPr/>
    </dgm:pt>
    <dgm:pt modelId="{21B1F33A-9FA0-584B-B362-95A1AD5621B2}" type="pres">
      <dgm:prSet presAssocID="{2251CECF-DAB9-2240-9045-9BC4CCF919C8}" presName="negSpace" presStyleCnt="0"/>
      <dgm:spPr/>
    </dgm:pt>
    <dgm:pt modelId="{314EBE09-82AB-7E46-A74D-ED05F14E88A9}" type="pres">
      <dgm:prSet presAssocID="{2251CECF-DAB9-2240-9045-9BC4CCF919C8}" presName="circle" presStyleLbl="node1" presStyleIdx="1" presStyleCnt="3"/>
      <dgm:spPr/>
    </dgm:pt>
    <dgm:pt modelId="{2D9681BD-7D39-7542-A896-67F74CDB9830}" type="pres">
      <dgm:prSet presAssocID="{24FAA920-9798-7642-8CC5-41D9502EE9E1}" presName="transSpace" presStyleCnt="0"/>
      <dgm:spPr/>
    </dgm:pt>
    <dgm:pt modelId="{F96F5060-BAF0-CF4A-8400-4180171876D0}" type="pres">
      <dgm:prSet presAssocID="{5AD18F17-3A2B-3D46-B803-341EBC66EE4A}" presName="posSpace" presStyleCnt="0"/>
      <dgm:spPr/>
    </dgm:pt>
    <dgm:pt modelId="{7ECA5625-7DD4-544C-AAD6-75FFFEB2E690}" type="pres">
      <dgm:prSet presAssocID="{5AD18F17-3A2B-3D46-B803-341EBC66EE4A}" presName="vertFlow" presStyleCnt="0"/>
      <dgm:spPr/>
    </dgm:pt>
    <dgm:pt modelId="{03359927-DD10-2244-AB81-32E747FA5BAC}" type="pres">
      <dgm:prSet presAssocID="{5AD18F17-3A2B-3D46-B803-341EBC66EE4A}" presName="topSpace" presStyleCnt="0"/>
      <dgm:spPr/>
    </dgm:pt>
    <dgm:pt modelId="{9C64CBAC-5147-9140-A296-5EF71CAC18C0}" type="pres">
      <dgm:prSet presAssocID="{5AD18F17-3A2B-3D46-B803-341EBC66EE4A}" presName="firstComp" presStyleCnt="0"/>
      <dgm:spPr/>
    </dgm:pt>
    <dgm:pt modelId="{8E8EBBA3-784D-E44E-B352-0F52343FF731}" type="pres">
      <dgm:prSet presAssocID="{5AD18F17-3A2B-3D46-B803-341EBC66EE4A}" presName="firstChild" presStyleLbl="bgAccFollowNode1" presStyleIdx="6" presStyleCnt="9"/>
      <dgm:spPr/>
    </dgm:pt>
    <dgm:pt modelId="{42C316DD-0209-AC4E-BDCD-DA04E8A68EF8}" type="pres">
      <dgm:prSet presAssocID="{5AD18F17-3A2B-3D46-B803-341EBC66EE4A}" presName="firstChildTx" presStyleLbl="bgAccFollowNode1" presStyleIdx="6" presStyleCnt="9">
        <dgm:presLayoutVars>
          <dgm:bulletEnabled val="1"/>
        </dgm:presLayoutVars>
      </dgm:prSet>
      <dgm:spPr/>
    </dgm:pt>
    <dgm:pt modelId="{D777004B-1C6B-4A4A-B0DB-C7AB6030A1E1}" type="pres">
      <dgm:prSet presAssocID="{B06B410F-7753-6241-9059-726EFE7BBA38}" presName="comp" presStyleCnt="0"/>
      <dgm:spPr/>
    </dgm:pt>
    <dgm:pt modelId="{491B0BCA-A33A-5249-80C9-4F4484C2E46A}" type="pres">
      <dgm:prSet presAssocID="{B06B410F-7753-6241-9059-726EFE7BBA38}" presName="child" presStyleLbl="bgAccFollowNode1" presStyleIdx="7" presStyleCnt="9"/>
      <dgm:spPr/>
    </dgm:pt>
    <dgm:pt modelId="{25A6F6DD-2ACF-1548-B4D4-B6E3405F12EB}" type="pres">
      <dgm:prSet presAssocID="{B06B410F-7753-6241-9059-726EFE7BBA38}" presName="childTx" presStyleLbl="bgAccFollowNode1" presStyleIdx="7" presStyleCnt="9">
        <dgm:presLayoutVars>
          <dgm:bulletEnabled val="1"/>
        </dgm:presLayoutVars>
      </dgm:prSet>
      <dgm:spPr/>
    </dgm:pt>
    <dgm:pt modelId="{F194B993-B4CD-C442-A48C-E946EE305A58}" type="pres">
      <dgm:prSet presAssocID="{03B7AD9B-0CFA-EF47-B627-6A976FAE4663}" presName="comp" presStyleCnt="0"/>
      <dgm:spPr/>
    </dgm:pt>
    <dgm:pt modelId="{51CDF706-8803-CB49-BA8A-4AE0788F1480}" type="pres">
      <dgm:prSet presAssocID="{03B7AD9B-0CFA-EF47-B627-6A976FAE4663}" presName="child" presStyleLbl="bgAccFollowNode1" presStyleIdx="8" presStyleCnt="9"/>
      <dgm:spPr/>
    </dgm:pt>
    <dgm:pt modelId="{DD2DFAAC-7256-1941-A19B-EAFA49909AE5}" type="pres">
      <dgm:prSet presAssocID="{03B7AD9B-0CFA-EF47-B627-6A976FAE4663}" presName="childTx" presStyleLbl="bgAccFollowNode1" presStyleIdx="8" presStyleCnt="9">
        <dgm:presLayoutVars>
          <dgm:bulletEnabled val="1"/>
        </dgm:presLayoutVars>
      </dgm:prSet>
      <dgm:spPr/>
    </dgm:pt>
    <dgm:pt modelId="{CEF26915-B752-D64B-99D3-2F4A2D7B9CA7}" type="pres">
      <dgm:prSet presAssocID="{5AD18F17-3A2B-3D46-B803-341EBC66EE4A}" presName="negSpace" presStyleCnt="0"/>
      <dgm:spPr/>
    </dgm:pt>
    <dgm:pt modelId="{AA854A7D-E9E4-414C-8730-4A8CEE062C0D}" type="pres">
      <dgm:prSet presAssocID="{5AD18F17-3A2B-3D46-B803-341EBC66EE4A}" presName="circle" presStyleLbl="node1" presStyleIdx="2" presStyleCnt="3"/>
      <dgm:spPr/>
    </dgm:pt>
  </dgm:ptLst>
  <dgm:cxnLst>
    <dgm:cxn modelId="{D9D05002-25D7-4E43-99C6-81480A175FDB}" type="presOf" srcId="{20C2A044-A58E-B54A-917E-A02BA2EA5D37}" destId="{E90EDBDE-E2EA-9D4F-BEA6-7DD55D08FDE6}" srcOrd="1" destOrd="0" presId="urn:microsoft.com/office/officeart/2005/8/layout/hList9"/>
    <dgm:cxn modelId="{97A44B10-507E-2A41-943E-67AF572FE6B4}" srcId="{C77A147F-F18D-8D4F-80D4-7BE84C74357D}" destId="{2251CECF-DAB9-2240-9045-9BC4CCF919C8}" srcOrd="1" destOrd="0" parTransId="{906ECD76-8A88-2347-8C04-E7D26680BD6B}" sibTransId="{24FAA920-9798-7642-8CC5-41D9502EE9E1}"/>
    <dgm:cxn modelId="{4775EB16-9192-4D49-8110-9A323635F886}" type="presOf" srcId="{17E00C75-7F71-6F42-AA2B-B9EB56A873C3}" destId="{E58730E3-4B3E-2341-8A90-5A907AB10E90}" srcOrd="1" destOrd="0" presId="urn:microsoft.com/office/officeart/2005/8/layout/hList9"/>
    <dgm:cxn modelId="{DA0B321E-5B59-C446-9DF5-D15B8021A9AE}" type="presOf" srcId="{2251CECF-DAB9-2240-9045-9BC4CCF919C8}" destId="{314EBE09-82AB-7E46-A74D-ED05F14E88A9}" srcOrd="0" destOrd="0" presId="urn:microsoft.com/office/officeart/2005/8/layout/hList9"/>
    <dgm:cxn modelId="{C48CF51F-D8B9-2147-BC6C-2BD1669954D9}" type="presOf" srcId="{2B9CC005-19EE-5B4E-9130-19CBD39CF620}" destId="{0F081126-BDC2-1043-84C7-D43C37215041}" srcOrd="1" destOrd="0" presId="urn:microsoft.com/office/officeart/2005/8/layout/hList9"/>
    <dgm:cxn modelId="{A2CE9624-9B23-FC42-B5FB-3F551DBDFB42}" type="presOf" srcId="{03B7AD9B-0CFA-EF47-B627-6A976FAE4663}" destId="{DD2DFAAC-7256-1941-A19B-EAFA49909AE5}" srcOrd="1" destOrd="0" presId="urn:microsoft.com/office/officeart/2005/8/layout/hList9"/>
    <dgm:cxn modelId="{3CA2A625-A145-9B47-BB3B-B0EC74AE9016}" type="presOf" srcId="{B06B410F-7753-6241-9059-726EFE7BBA38}" destId="{491B0BCA-A33A-5249-80C9-4F4484C2E46A}" srcOrd="0" destOrd="0" presId="urn:microsoft.com/office/officeart/2005/8/layout/hList9"/>
    <dgm:cxn modelId="{D9BFB427-5DEF-FE4D-9556-1E77AC2DA718}" type="presOf" srcId="{5AD18F17-3A2B-3D46-B803-341EBC66EE4A}" destId="{AA854A7D-E9E4-414C-8730-4A8CEE062C0D}" srcOrd="0" destOrd="0" presId="urn:microsoft.com/office/officeart/2005/8/layout/hList9"/>
    <dgm:cxn modelId="{D021B22E-0570-AB43-8869-524D1BA71E04}" srcId="{5AD18F17-3A2B-3D46-B803-341EBC66EE4A}" destId="{5ABAAEC7-078E-EA4A-9596-3D1C7F78360E}" srcOrd="0" destOrd="0" parTransId="{CD5D7CC4-C0E4-5D4D-BCF3-32E1DF5CBA03}" sibTransId="{0BFA9E6D-1038-BA49-8F08-9F90F8FED60A}"/>
    <dgm:cxn modelId="{2186743D-F545-9F4A-99B3-DD6ADBFAA43B}" srcId="{C77A147F-F18D-8D4F-80D4-7BE84C74357D}" destId="{7504D847-7A8E-4A4E-9270-5987325A1D0C}" srcOrd="0" destOrd="0" parTransId="{8E4FCD2E-407F-4444-AF63-66C1F873BDD6}" sibTransId="{45D76B0F-8A29-2747-94B0-D109EB21FA52}"/>
    <dgm:cxn modelId="{F1CB7B41-547B-FD46-8BF4-4F90505F04CB}" srcId="{5AD18F17-3A2B-3D46-B803-341EBC66EE4A}" destId="{B06B410F-7753-6241-9059-726EFE7BBA38}" srcOrd="1" destOrd="0" parTransId="{0AFB6858-1735-C445-8FD3-078BF912B508}" sibTransId="{676B8621-598B-604B-AF0C-FE9690413F4D}"/>
    <dgm:cxn modelId="{4867DD47-6387-7845-AACB-CAE39DFF562A}" srcId="{7504D847-7A8E-4A4E-9270-5987325A1D0C}" destId="{2B9CC005-19EE-5B4E-9130-19CBD39CF620}" srcOrd="1" destOrd="0" parTransId="{CE893571-0668-1245-9A34-5A494DBF893D}" sibTransId="{A45B2E88-ABF2-1446-8579-B011DCD8D074}"/>
    <dgm:cxn modelId="{2C014B54-D7ED-9447-BEEC-1A6C254BB960}" type="presOf" srcId="{B06B410F-7753-6241-9059-726EFE7BBA38}" destId="{25A6F6DD-2ACF-1548-B4D4-B6E3405F12EB}" srcOrd="1" destOrd="0" presId="urn:microsoft.com/office/officeart/2005/8/layout/hList9"/>
    <dgm:cxn modelId="{D932C955-8BEC-1442-9F2E-79006ECF3562}" srcId="{2251CECF-DAB9-2240-9045-9BC4CCF919C8}" destId="{20C2A044-A58E-B54A-917E-A02BA2EA5D37}" srcOrd="0" destOrd="0" parTransId="{1DBC0D70-BBB3-2F4A-A973-B00F729B73C1}" sibTransId="{7BC48CCA-3E0F-2B4A-A11B-FBD1D7ACBAC2}"/>
    <dgm:cxn modelId="{B338EB55-8073-DC4F-8C3E-42B6AD773BC5}" type="presOf" srcId="{C77A147F-F18D-8D4F-80D4-7BE84C74357D}" destId="{64E9C6F1-2D27-C44F-8BFA-51B4E96469F3}" srcOrd="0" destOrd="0" presId="urn:microsoft.com/office/officeart/2005/8/layout/hList9"/>
    <dgm:cxn modelId="{8F7D7458-3E8E-1145-937E-F424A8DB4C18}" type="presOf" srcId="{03B7AD9B-0CFA-EF47-B627-6A976FAE4663}" destId="{51CDF706-8803-CB49-BA8A-4AE0788F1480}" srcOrd="0" destOrd="0" presId="urn:microsoft.com/office/officeart/2005/8/layout/hList9"/>
    <dgm:cxn modelId="{11CC3F67-54AA-B443-9F16-10208610A729}" type="presOf" srcId="{5ABAAEC7-078E-EA4A-9596-3D1C7F78360E}" destId="{8E8EBBA3-784D-E44E-B352-0F52343FF731}" srcOrd="0" destOrd="0" presId="urn:microsoft.com/office/officeart/2005/8/layout/hList9"/>
    <dgm:cxn modelId="{2EDA3778-41AA-C142-B702-814EFAD262E7}" srcId="{2251CECF-DAB9-2240-9045-9BC4CCF919C8}" destId="{9ADA11DA-8BFA-A043-AAA3-BA4E1F358A6C}" srcOrd="2" destOrd="0" parTransId="{A1C3FAE5-4EEE-124F-9056-CC29A83FCD7B}" sibTransId="{CE2E52E3-1C15-9B4C-A895-0866F7DC8B74}"/>
    <dgm:cxn modelId="{A14F327D-1F9D-B240-B5C1-1D192B76B40E}" type="presOf" srcId="{20C2A044-A58E-B54A-917E-A02BA2EA5D37}" destId="{49454A02-7D24-A14F-A26F-9FEEF017AE55}" srcOrd="0" destOrd="0" presId="urn:microsoft.com/office/officeart/2005/8/layout/hList9"/>
    <dgm:cxn modelId="{58412487-4609-D643-A8AE-EEB3D40AF803}" srcId="{C77A147F-F18D-8D4F-80D4-7BE84C74357D}" destId="{5AD18F17-3A2B-3D46-B803-341EBC66EE4A}" srcOrd="2" destOrd="0" parTransId="{33911AAB-5BA2-E14D-B89C-187157AB4215}" sibTransId="{0CFD2042-046B-374E-A25F-BB920B87356C}"/>
    <dgm:cxn modelId="{F62B7D97-D506-E94E-90BC-689E4CBD8AE6}" srcId="{7504D847-7A8E-4A4E-9270-5987325A1D0C}" destId="{05E587B6-B5E3-324A-B04E-84479D415534}" srcOrd="0" destOrd="0" parTransId="{20C90CD0-6F15-4E46-825F-651DEA36CBC7}" sibTransId="{FCD09282-C9A1-5C45-A786-3E3D07FAFB50}"/>
    <dgm:cxn modelId="{A4E5F199-E413-6A44-ADDF-303222BB699C}" srcId="{2251CECF-DAB9-2240-9045-9BC4CCF919C8}" destId="{17E00C75-7F71-6F42-AA2B-B9EB56A873C3}" srcOrd="1" destOrd="0" parTransId="{5D9BDDD9-DFBA-324A-8524-9D2B8A099B34}" sibTransId="{E0C66316-BCCC-2A40-ABE2-8130EC6A7226}"/>
    <dgm:cxn modelId="{00FE589C-4523-914C-9352-E8B7528A9D28}" type="presOf" srcId="{05E587B6-B5E3-324A-B04E-84479D415534}" destId="{2F8A8BA9-6040-FE43-84CA-0FA189D2F74B}" srcOrd="1" destOrd="0" presId="urn:microsoft.com/office/officeart/2005/8/layout/hList9"/>
    <dgm:cxn modelId="{478267A9-BBE3-6040-AAD8-45251A146F85}" type="presOf" srcId="{7504D847-7A8E-4A4E-9270-5987325A1D0C}" destId="{BB4A4B47-D058-FE48-922B-396A3E15A61F}" srcOrd="0" destOrd="0" presId="urn:microsoft.com/office/officeart/2005/8/layout/hList9"/>
    <dgm:cxn modelId="{B630EFAF-C5DE-AE4E-9F75-C20C98378EA1}" srcId="{5AD18F17-3A2B-3D46-B803-341EBC66EE4A}" destId="{03B7AD9B-0CFA-EF47-B627-6A976FAE4663}" srcOrd="2" destOrd="0" parTransId="{7FBBB15B-260C-2044-BB7F-5CC3F7E62DC2}" sibTransId="{6040CE80-B065-7F40-B7F7-864B249DEB7D}"/>
    <dgm:cxn modelId="{76A6D1B4-7605-C84F-868A-8D9BE09B190F}" srcId="{7504D847-7A8E-4A4E-9270-5987325A1D0C}" destId="{661C28B9-21D2-8A44-878F-5ADA66C3DCB7}" srcOrd="2" destOrd="0" parTransId="{1CB056C1-2D6A-394D-AA09-43505712D700}" sibTransId="{94B13F54-5CD5-E241-83FF-0F1D17868457}"/>
    <dgm:cxn modelId="{3E7EEEBA-3557-4541-BBDD-A74EE865680E}" type="presOf" srcId="{9ADA11DA-8BFA-A043-AAA3-BA4E1F358A6C}" destId="{F84F3165-73CC-2547-9E4C-ED42E6CB387C}" srcOrd="0" destOrd="0" presId="urn:microsoft.com/office/officeart/2005/8/layout/hList9"/>
    <dgm:cxn modelId="{B7DA1CC4-DA07-524F-8B65-01489EB7CE11}" type="presOf" srcId="{17E00C75-7F71-6F42-AA2B-B9EB56A873C3}" destId="{1A8CB974-DA64-644F-ACB3-C3F3D5A46800}" srcOrd="0" destOrd="0" presId="urn:microsoft.com/office/officeart/2005/8/layout/hList9"/>
    <dgm:cxn modelId="{A164C2D8-2961-2F4F-B3BC-4DD21E7B8FAE}" type="presOf" srcId="{2B9CC005-19EE-5B4E-9130-19CBD39CF620}" destId="{BA9EDEA1-18E3-2349-85F2-6803E191648A}" srcOrd="0" destOrd="0" presId="urn:microsoft.com/office/officeart/2005/8/layout/hList9"/>
    <dgm:cxn modelId="{9AC6A6E0-4262-4841-B5E8-8035E1ACB90F}" type="presOf" srcId="{05E587B6-B5E3-324A-B04E-84479D415534}" destId="{C6454B10-3C07-4A47-8923-C52FA56967C3}" srcOrd="0" destOrd="0" presId="urn:microsoft.com/office/officeart/2005/8/layout/hList9"/>
    <dgm:cxn modelId="{A24E5EEF-0079-BB44-8CC4-348520313F80}" type="presOf" srcId="{661C28B9-21D2-8A44-878F-5ADA66C3DCB7}" destId="{C1EF1FFF-B52B-B047-A23E-C82B7B5E717F}" srcOrd="1" destOrd="0" presId="urn:microsoft.com/office/officeart/2005/8/layout/hList9"/>
    <dgm:cxn modelId="{BA71E2F4-BA81-AB44-B9B2-7DD2AB31F584}" type="presOf" srcId="{661C28B9-21D2-8A44-878F-5ADA66C3DCB7}" destId="{DA97558F-316E-B848-97E5-2858F365FFC8}" srcOrd="0" destOrd="0" presId="urn:microsoft.com/office/officeart/2005/8/layout/hList9"/>
    <dgm:cxn modelId="{C23772FA-2D18-6B49-9B8E-4CCEBF086758}" type="presOf" srcId="{5ABAAEC7-078E-EA4A-9596-3D1C7F78360E}" destId="{42C316DD-0209-AC4E-BDCD-DA04E8A68EF8}" srcOrd="1" destOrd="0" presId="urn:microsoft.com/office/officeart/2005/8/layout/hList9"/>
    <dgm:cxn modelId="{6324E8FD-05E0-B942-92C8-A16C0596EF1F}" type="presOf" srcId="{9ADA11DA-8BFA-A043-AAA3-BA4E1F358A6C}" destId="{4F555773-81C1-2F4D-AC7B-4D54F67A805A}" srcOrd="1" destOrd="0" presId="urn:microsoft.com/office/officeart/2005/8/layout/hList9"/>
    <dgm:cxn modelId="{7B01BB2F-3FC3-234C-B4C2-F0C9FED71277}" type="presParOf" srcId="{64E9C6F1-2D27-C44F-8BFA-51B4E96469F3}" destId="{7A2FDB83-25DC-B744-88CC-EAAA63AF727B}" srcOrd="0" destOrd="0" presId="urn:microsoft.com/office/officeart/2005/8/layout/hList9"/>
    <dgm:cxn modelId="{EACC30C5-FAF9-2040-9722-7C84E3BE72AD}" type="presParOf" srcId="{64E9C6F1-2D27-C44F-8BFA-51B4E96469F3}" destId="{5142A3AE-60F2-0E40-8004-07833D7FA03D}" srcOrd="1" destOrd="0" presId="urn:microsoft.com/office/officeart/2005/8/layout/hList9"/>
    <dgm:cxn modelId="{EA9425FE-911C-3C4E-A9BB-A7B19C9408D5}" type="presParOf" srcId="{5142A3AE-60F2-0E40-8004-07833D7FA03D}" destId="{9D7B6654-04B0-F347-880E-7DD538C81D27}" srcOrd="0" destOrd="0" presId="urn:microsoft.com/office/officeart/2005/8/layout/hList9"/>
    <dgm:cxn modelId="{EAE99C42-0A74-514C-9ADE-3459524511E6}" type="presParOf" srcId="{5142A3AE-60F2-0E40-8004-07833D7FA03D}" destId="{611B0ADC-0A10-B84C-BC8A-D253A0057B29}" srcOrd="1" destOrd="0" presId="urn:microsoft.com/office/officeart/2005/8/layout/hList9"/>
    <dgm:cxn modelId="{0F5BB19A-EE9B-2B47-A226-543777A6A249}" type="presParOf" srcId="{611B0ADC-0A10-B84C-BC8A-D253A0057B29}" destId="{C6454B10-3C07-4A47-8923-C52FA56967C3}" srcOrd="0" destOrd="0" presId="urn:microsoft.com/office/officeart/2005/8/layout/hList9"/>
    <dgm:cxn modelId="{3381D1D7-DBF9-E043-A999-76B750CB4889}" type="presParOf" srcId="{611B0ADC-0A10-B84C-BC8A-D253A0057B29}" destId="{2F8A8BA9-6040-FE43-84CA-0FA189D2F74B}" srcOrd="1" destOrd="0" presId="urn:microsoft.com/office/officeart/2005/8/layout/hList9"/>
    <dgm:cxn modelId="{9B292532-D64F-984C-B35C-A109CA9ADB8F}" type="presParOf" srcId="{5142A3AE-60F2-0E40-8004-07833D7FA03D}" destId="{34694972-42F7-414D-B8B4-AA3CBE4D63AF}" srcOrd="2" destOrd="0" presId="urn:microsoft.com/office/officeart/2005/8/layout/hList9"/>
    <dgm:cxn modelId="{78DEAC85-487B-F54A-A1E8-673864325B78}" type="presParOf" srcId="{34694972-42F7-414D-B8B4-AA3CBE4D63AF}" destId="{BA9EDEA1-18E3-2349-85F2-6803E191648A}" srcOrd="0" destOrd="0" presId="urn:microsoft.com/office/officeart/2005/8/layout/hList9"/>
    <dgm:cxn modelId="{6BE29C81-3F6E-944B-9337-C278D040C96B}" type="presParOf" srcId="{34694972-42F7-414D-B8B4-AA3CBE4D63AF}" destId="{0F081126-BDC2-1043-84C7-D43C37215041}" srcOrd="1" destOrd="0" presId="urn:microsoft.com/office/officeart/2005/8/layout/hList9"/>
    <dgm:cxn modelId="{DB6F570B-C456-C14A-A008-659F0E6DF949}" type="presParOf" srcId="{5142A3AE-60F2-0E40-8004-07833D7FA03D}" destId="{BFA3AFBC-431F-CD43-8AB5-133911CB6F9F}" srcOrd="3" destOrd="0" presId="urn:microsoft.com/office/officeart/2005/8/layout/hList9"/>
    <dgm:cxn modelId="{CA4EAF3E-71FB-1347-A551-44B29E5FE303}" type="presParOf" srcId="{BFA3AFBC-431F-CD43-8AB5-133911CB6F9F}" destId="{DA97558F-316E-B848-97E5-2858F365FFC8}" srcOrd="0" destOrd="0" presId="urn:microsoft.com/office/officeart/2005/8/layout/hList9"/>
    <dgm:cxn modelId="{A57DF1A6-AC11-9541-94E3-FF374C391B75}" type="presParOf" srcId="{BFA3AFBC-431F-CD43-8AB5-133911CB6F9F}" destId="{C1EF1FFF-B52B-B047-A23E-C82B7B5E717F}" srcOrd="1" destOrd="0" presId="urn:microsoft.com/office/officeart/2005/8/layout/hList9"/>
    <dgm:cxn modelId="{398BEBF0-AEDC-8945-B632-A4DAC43147A7}" type="presParOf" srcId="{64E9C6F1-2D27-C44F-8BFA-51B4E96469F3}" destId="{DD3AE05B-F5A5-9B43-B2F8-0545D8D96E2B}" srcOrd="2" destOrd="0" presId="urn:microsoft.com/office/officeart/2005/8/layout/hList9"/>
    <dgm:cxn modelId="{C1651D0D-705A-5A49-A5CE-F23B78E96E64}" type="presParOf" srcId="{64E9C6F1-2D27-C44F-8BFA-51B4E96469F3}" destId="{BB4A4B47-D058-FE48-922B-396A3E15A61F}" srcOrd="3" destOrd="0" presId="urn:microsoft.com/office/officeart/2005/8/layout/hList9"/>
    <dgm:cxn modelId="{DFD06C0D-C8C0-A14D-92C6-B1FF88E824C8}" type="presParOf" srcId="{64E9C6F1-2D27-C44F-8BFA-51B4E96469F3}" destId="{3C6EBFEF-83CB-D24B-AB05-99210B108FFD}" srcOrd="4" destOrd="0" presId="urn:microsoft.com/office/officeart/2005/8/layout/hList9"/>
    <dgm:cxn modelId="{E4B5A3D9-53EE-FF45-B23E-0E4973485F62}" type="presParOf" srcId="{64E9C6F1-2D27-C44F-8BFA-51B4E96469F3}" destId="{1BE90863-D5F1-9943-AD1B-DDC0ACEC21D0}" srcOrd="5" destOrd="0" presId="urn:microsoft.com/office/officeart/2005/8/layout/hList9"/>
    <dgm:cxn modelId="{74138684-238E-A548-864F-A93B91404FEB}" type="presParOf" srcId="{64E9C6F1-2D27-C44F-8BFA-51B4E96469F3}" destId="{A822721C-E45C-B94D-9DF0-3D0BE89789EA}" srcOrd="6" destOrd="0" presId="urn:microsoft.com/office/officeart/2005/8/layout/hList9"/>
    <dgm:cxn modelId="{A38D94B1-E005-DF43-B7CB-E7E65D9EC3F1}" type="presParOf" srcId="{A822721C-E45C-B94D-9DF0-3D0BE89789EA}" destId="{C09E8DA4-1400-204C-BAA2-3439A6A5B7FA}" srcOrd="0" destOrd="0" presId="urn:microsoft.com/office/officeart/2005/8/layout/hList9"/>
    <dgm:cxn modelId="{B956155B-16E5-4A40-97C3-CF637B56D639}" type="presParOf" srcId="{A822721C-E45C-B94D-9DF0-3D0BE89789EA}" destId="{099A009C-83FA-CB41-BBDB-912760FFEFE9}" srcOrd="1" destOrd="0" presId="urn:microsoft.com/office/officeart/2005/8/layout/hList9"/>
    <dgm:cxn modelId="{37A51A4F-77BE-1041-9DF8-8E6150532921}" type="presParOf" srcId="{099A009C-83FA-CB41-BBDB-912760FFEFE9}" destId="{49454A02-7D24-A14F-A26F-9FEEF017AE55}" srcOrd="0" destOrd="0" presId="urn:microsoft.com/office/officeart/2005/8/layout/hList9"/>
    <dgm:cxn modelId="{0530D7A1-937B-EF46-B992-830723C6B1E6}" type="presParOf" srcId="{099A009C-83FA-CB41-BBDB-912760FFEFE9}" destId="{E90EDBDE-E2EA-9D4F-BEA6-7DD55D08FDE6}" srcOrd="1" destOrd="0" presId="urn:microsoft.com/office/officeart/2005/8/layout/hList9"/>
    <dgm:cxn modelId="{C79E0498-6735-C844-B6D9-FB66831F9136}" type="presParOf" srcId="{A822721C-E45C-B94D-9DF0-3D0BE89789EA}" destId="{98BE1AEF-04EA-0249-9075-978CD1FA3209}" srcOrd="2" destOrd="0" presId="urn:microsoft.com/office/officeart/2005/8/layout/hList9"/>
    <dgm:cxn modelId="{9C5E4E27-BD3F-FD4B-B7C1-759C06C10E86}" type="presParOf" srcId="{98BE1AEF-04EA-0249-9075-978CD1FA3209}" destId="{1A8CB974-DA64-644F-ACB3-C3F3D5A46800}" srcOrd="0" destOrd="0" presId="urn:microsoft.com/office/officeart/2005/8/layout/hList9"/>
    <dgm:cxn modelId="{1FA1F4E4-83B3-3B4F-8DB5-F043CE79AD83}" type="presParOf" srcId="{98BE1AEF-04EA-0249-9075-978CD1FA3209}" destId="{E58730E3-4B3E-2341-8A90-5A907AB10E90}" srcOrd="1" destOrd="0" presId="urn:microsoft.com/office/officeart/2005/8/layout/hList9"/>
    <dgm:cxn modelId="{A9E8BDBD-5DDF-C847-98A9-1070447062EF}" type="presParOf" srcId="{A822721C-E45C-B94D-9DF0-3D0BE89789EA}" destId="{C288ABCD-F3DF-2949-96CE-20B6179965BA}" srcOrd="3" destOrd="0" presId="urn:microsoft.com/office/officeart/2005/8/layout/hList9"/>
    <dgm:cxn modelId="{D13215DB-830E-6F48-8D0F-8546B8C0FDBD}" type="presParOf" srcId="{C288ABCD-F3DF-2949-96CE-20B6179965BA}" destId="{F84F3165-73CC-2547-9E4C-ED42E6CB387C}" srcOrd="0" destOrd="0" presId="urn:microsoft.com/office/officeart/2005/8/layout/hList9"/>
    <dgm:cxn modelId="{4073484C-E319-D24D-BECD-FED403E845A4}" type="presParOf" srcId="{C288ABCD-F3DF-2949-96CE-20B6179965BA}" destId="{4F555773-81C1-2F4D-AC7B-4D54F67A805A}" srcOrd="1" destOrd="0" presId="urn:microsoft.com/office/officeart/2005/8/layout/hList9"/>
    <dgm:cxn modelId="{431E95D3-C285-6448-A7A6-42C6E7AC9517}" type="presParOf" srcId="{64E9C6F1-2D27-C44F-8BFA-51B4E96469F3}" destId="{21B1F33A-9FA0-584B-B362-95A1AD5621B2}" srcOrd="7" destOrd="0" presId="urn:microsoft.com/office/officeart/2005/8/layout/hList9"/>
    <dgm:cxn modelId="{3EB66F63-4BEC-2240-9393-1FA7A60E148D}" type="presParOf" srcId="{64E9C6F1-2D27-C44F-8BFA-51B4E96469F3}" destId="{314EBE09-82AB-7E46-A74D-ED05F14E88A9}" srcOrd="8" destOrd="0" presId="urn:microsoft.com/office/officeart/2005/8/layout/hList9"/>
    <dgm:cxn modelId="{78D7F038-7D56-C949-B1CC-E0AC4D06895F}" type="presParOf" srcId="{64E9C6F1-2D27-C44F-8BFA-51B4E96469F3}" destId="{2D9681BD-7D39-7542-A896-67F74CDB9830}" srcOrd="9" destOrd="0" presId="urn:microsoft.com/office/officeart/2005/8/layout/hList9"/>
    <dgm:cxn modelId="{CC99E885-DCB3-3A4D-AB27-F08B0BB41AC5}" type="presParOf" srcId="{64E9C6F1-2D27-C44F-8BFA-51B4E96469F3}" destId="{F96F5060-BAF0-CF4A-8400-4180171876D0}" srcOrd="10" destOrd="0" presId="urn:microsoft.com/office/officeart/2005/8/layout/hList9"/>
    <dgm:cxn modelId="{466AF357-AA5A-B042-8076-5BB1CE070F36}" type="presParOf" srcId="{64E9C6F1-2D27-C44F-8BFA-51B4E96469F3}" destId="{7ECA5625-7DD4-544C-AAD6-75FFFEB2E690}" srcOrd="11" destOrd="0" presId="urn:microsoft.com/office/officeart/2005/8/layout/hList9"/>
    <dgm:cxn modelId="{3192D200-B1EE-784F-B34A-63C245DB8603}" type="presParOf" srcId="{7ECA5625-7DD4-544C-AAD6-75FFFEB2E690}" destId="{03359927-DD10-2244-AB81-32E747FA5BAC}" srcOrd="0" destOrd="0" presId="urn:microsoft.com/office/officeart/2005/8/layout/hList9"/>
    <dgm:cxn modelId="{3E7F894F-CD55-BE42-BCC7-041F38DBF203}" type="presParOf" srcId="{7ECA5625-7DD4-544C-AAD6-75FFFEB2E690}" destId="{9C64CBAC-5147-9140-A296-5EF71CAC18C0}" srcOrd="1" destOrd="0" presId="urn:microsoft.com/office/officeart/2005/8/layout/hList9"/>
    <dgm:cxn modelId="{177A69A2-E1DC-1C42-AFFA-2E9BD762BC05}" type="presParOf" srcId="{9C64CBAC-5147-9140-A296-5EF71CAC18C0}" destId="{8E8EBBA3-784D-E44E-B352-0F52343FF731}" srcOrd="0" destOrd="0" presId="urn:microsoft.com/office/officeart/2005/8/layout/hList9"/>
    <dgm:cxn modelId="{83E3A3C7-8DB4-E646-A8B7-CB64BDA7A9D6}" type="presParOf" srcId="{9C64CBAC-5147-9140-A296-5EF71CAC18C0}" destId="{42C316DD-0209-AC4E-BDCD-DA04E8A68EF8}" srcOrd="1" destOrd="0" presId="urn:microsoft.com/office/officeart/2005/8/layout/hList9"/>
    <dgm:cxn modelId="{A09987EA-3AA5-5845-93F4-18E85A3D1869}" type="presParOf" srcId="{7ECA5625-7DD4-544C-AAD6-75FFFEB2E690}" destId="{D777004B-1C6B-4A4A-B0DB-C7AB6030A1E1}" srcOrd="2" destOrd="0" presId="urn:microsoft.com/office/officeart/2005/8/layout/hList9"/>
    <dgm:cxn modelId="{7CA51099-0CAC-A64E-AE63-851F70C251ED}" type="presParOf" srcId="{D777004B-1C6B-4A4A-B0DB-C7AB6030A1E1}" destId="{491B0BCA-A33A-5249-80C9-4F4484C2E46A}" srcOrd="0" destOrd="0" presId="urn:microsoft.com/office/officeart/2005/8/layout/hList9"/>
    <dgm:cxn modelId="{C29E7362-0360-0B47-8ED1-2B25315DE958}" type="presParOf" srcId="{D777004B-1C6B-4A4A-B0DB-C7AB6030A1E1}" destId="{25A6F6DD-2ACF-1548-B4D4-B6E3405F12EB}" srcOrd="1" destOrd="0" presId="urn:microsoft.com/office/officeart/2005/8/layout/hList9"/>
    <dgm:cxn modelId="{053ABC7F-0DD7-3545-9BAB-1FCA5804860E}" type="presParOf" srcId="{7ECA5625-7DD4-544C-AAD6-75FFFEB2E690}" destId="{F194B993-B4CD-C442-A48C-E946EE305A58}" srcOrd="3" destOrd="0" presId="urn:microsoft.com/office/officeart/2005/8/layout/hList9"/>
    <dgm:cxn modelId="{9F39E662-1483-114F-A39F-913374B84F58}" type="presParOf" srcId="{F194B993-B4CD-C442-A48C-E946EE305A58}" destId="{51CDF706-8803-CB49-BA8A-4AE0788F1480}" srcOrd="0" destOrd="0" presId="urn:microsoft.com/office/officeart/2005/8/layout/hList9"/>
    <dgm:cxn modelId="{E1766154-5539-8249-8CCF-56E1532EE0C6}" type="presParOf" srcId="{F194B993-B4CD-C442-A48C-E946EE305A58}" destId="{DD2DFAAC-7256-1941-A19B-EAFA49909AE5}" srcOrd="1" destOrd="0" presId="urn:microsoft.com/office/officeart/2005/8/layout/hList9"/>
    <dgm:cxn modelId="{368861C8-8059-3140-8FC6-393828E87152}" type="presParOf" srcId="{64E9C6F1-2D27-C44F-8BFA-51B4E96469F3}" destId="{CEF26915-B752-D64B-99D3-2F4A2D7B9CA7}" srcOrd="12" destOrd="0" presId="urn:microsoft.com/office/officeart/2005/8/layout/hList9"/>
    <dgm:cxn modelId="{4EB5C13A-3C44-4746-BF8F-4CBBB7338D51}" type="presParOf" srcId="{64E9C6F1-2D27-C44F-8BFA-51B4E96469F3}" destId="{AA854A7D-E9E4-414C-8730-4A8CEE062C0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D8E2-2C50-C547-90D6-31A4DDE1BC84}">
      <dsp:nvSpPr>
        <dsp:cNvPr id="0" name=""/>
        <dsp:cNvSpPr/>
      </dsp:nvSpPr>
      <dsp:spPr>
        <a:xfrm>
          <a:off x="0" y="506529"/>
          <a:ext cx="10515600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D679B-39F5-8942-9C3C-650B8C38EB9E}">
      <dsp:nvSpPr>
        <dsp:cNvPr id="0" name=""/>
        <dsp:cNvSpPr/>
      </dsp:nvSpPr>
      <dsp:spPr>
        <a:xfrm>
          <a:off x="525780" y="1944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İhracat (Doğrudan / Dolaylı)</a:t>
          </a:r>
        </a:p>
      </dsp:txBody>
      <dsp:txXfrm>
        <a:off x="573335" y="67004"/>
        <a:ext cx="7265810" cy="879050"/>
      </dsp:txXfrm>
    </dsp:sp>
    <dsp:sp modelId="{89492073-AC0F-CE4C-93EE-CC59124D449A}">
      <dsp:nvSpPr>
        <dsp:cNvPr id="0" name=""/>
        <dsp:cNvSpPr/>
      </dsp:nvSpPr>
      <dsp:spPr>
        <a:xfrm>
          <a:off x="0" y="2003409"/>
          <a:ext cx="10515600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C968B-8CDC-EF41-9396-9DDE85D7D5AC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Yatırım (Fabrika / Şirket)</a:t>
          </a:r>
        </a:p>
      </dsp:txBody>
      <dsp:txXfrm>
        <a:off x="573335" y="1563884"/>
        <a:ext cx="7265810" cy="879050"/>
      </dsp:txXfrm>
    </dsp:sp>
    <dsp:sp modelId="{0AF003C5-FABF-E047-B0FC-C36265DB1F9E}">
      <dsp:nvSpPr>
        <dsp:cNvPr id="0" name=""/>
        <dsp:cNvSpPr/>
      </dsp:nvSpPr>
      <dsp:spPr>
        <a:xfrm>
          <a:off x="0" y="3500289"/>
          <a:ext cx="10515600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59D0B-36B4-8241-8C97-39123E19625F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Distributor</a:t>
          </a:r>
          <a:r>
            <a:rPr lang="tr-TR" sz="3300" kern="1200" dirty="0"/>
            <a:t> / Agent</a:t>
          </a:r>
        </a:p>
      </dsp:txBody>
      <dsp:txXfrm>
        <a:off x="573335" y="3060764"/>
        <a:ext cx="7265810" cy="879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07974-2F38-5F48-B3EE-D9A004DAC72D}">
      <dsp:nvSpPr>
        <dsp:cNvPr id="0" name=""/>
        <dsp:cNvSpPr/>
      </dsp:nvSpPr>
      <dsp:spPr>
        <a:xfrm>
          <a:off x="3514136" y="-201468"/>
          <a:ext cx="1181102" cy="1034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Renkler</a:t>
          </a:r>
        </a:p>
      </dsp:txBody>
      <dsp:txXfrm>
        <a:off x="3564637" y="-150967"/>
        <a:ext cx="1080100" cy="933509"/>
      </dsp:txXfrm>
    </dsp:sp>
    <dsp:sp modelId="{92C40924-A746-AF40-8AC2-E7D8BB875919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3010986" y="73983"/>
              </a:moveTo>
              <a:arcTo wR="2417490" hR="2417490" stAng="17052686" swAng="4234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83BA3-A849-744A-9D5E-96A725A8EA12}">
      <dsp:nvSpPr>
        <dsp:cNvPr id="0" name=""/>
        <dsp:cNvSpPr/>
      </dsp:nvSpPr>
      <dsp:spPr>
        <a:xfrm>
          <a:off x="4984465" y="263951"/>
          <a:ext cx="1082376" cy="102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Tat ve Koku</a:t>
          </a:r>
        </a:p>
      </dsp:txBody>
      <dsp:txXfrm>
        <a:off x="5034602" y="314088"/>
        <a:ext cx="982102" cy="926796"/>
      </dsp:txXfrm>
    </dsp:sp>
    <dsp:sp modelId="{2C626046-9BA0-9B49-8992-C5430E4D5B52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4358901" y="976941"/>
              </a:moveTo>
              <a:arcTo wR="2417490" hR="2417490" stAng="19405450" swAng="296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EE483-7385-DA4E-AF2C-9EE1F05FF184}">
      <dsp:nvSpPr>
        <dsp:cNvPr id="0" name=""/>
        <dsp:cNvSpPr/>
      </dsp:nvSpPr>
      <dsp:spPr>
        <a:xfrm>
          <a:off x="5797903" y="1467005"/>
          <a:ext cx="1211910" cy="1038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Boyut</a:t>
          </a:r>
        </a:p>
      </dsp:txBody>
      <dsp:txXfrm>
        <a:off x="5848596" y="1517698"/>
        <a:ext cx="1110524" cy="937066"/>
      </dsp:txXfrm>
    </dsp:sp>
    <dsp:sp modelId="{7684A405-7977-9B48-A630-91D10FF48743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4824681" y="2194573"/>
              </a:moveTo>
              <a:arcTo wR="2417490" hR="2417490" stAng="21282555" swAng="6874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2EF0E-53F2-1047-B868-81F17FD4C965}">
      <dsp:nvSpPr>
        <dsp:cNvPr id="0" name=""/>
        <dsp:cNvSpPr/>
      </dsp:nvSpPr>
      <dsp:spPr>
        <a:xfrm>
          <a:off x="5789602" y="2997861"/>
          <a:ext cx="1228510" cy="964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Dizayn</a:t>
          </a:r>
        </a:p>
      </dsp:txBody>
      <dsp:txXfrm>
        <a:off x="5836706" y="3044965"/>
        <a:ext cx="1134302" cy="870715"/>
      </dsp:txXfrm>
    </dsp:sp>
    <dsp:sp modelId="{DECC070F-8CC0-754B-913B-6FE5F88E0055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4497420" y="3649624"/>
              </a:moveTo>
              <a:arcTo wR="2417490" hR="2417490" stAng="1838530" swAng="4255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609A3-8D1D-D541-9DA1-7F0DE90FDF75}">
      <dsp:nvSpPr>
        <dsp:cNvPr id="0" name=""/>
        <dsp:cNvSpPr/>
      </dsp:nvSpPr>
      <dsp:spPr>
        <a:xfrm>
          <a:off x="4943442" y="4215202"/>
          <a:ext cx="1164422" cy="94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 Malzeme</a:t>
          </a:r>
        </a:p>
      </dsp:txBody>
      <dsp:txXfrm>
        <a:off x="4989706" y="4261466"/>
        <a:ext cx="1071894" cy="855203"/>
      </dsp:txXfrm>
    </dsp:sp>
    <dsp:sp modelId="{A604D909-D53C-F243-A902-88F78165C3BB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3254204" y="4685566"/>
              </a:moveTo>
              <a:arcTo wR="2417490" hR="2417490" stAng="4185032" swAng="303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65E87-18FA-F441-85A4-663E96E7BF63}">
      <dsp:nvSpPr>
        <dsp:cNvPr id="0" name=""/>
        <dsp:cNvSpPr/>
      </dsp:nvSpPr>
      <dsp:spPr>
        <a:xfrm>
          <a:off x="3473113" y="4681400"/>
          <a:ext cx="1263148" cy="938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Kullanım</a:t>
          </a:r>
        </a:p>
      </dsp:txBody>
      <dsp:txXfrm>
        <a:off x="3518938" y="4727225"/>
        <a:ext cx="1171498" cy="847084"/>
      </dsp:txXfrm>
    </dsp:sp>
    <dsp:sp modelId="{064C4A6B-A980-5747-8881-EEB317DBFEA8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1784342" y="4750596"/>
              </a:moveTo>
              <a:arcTo wR="2417490" hR="2417490" stAng="6310981" swAng="227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BFE59-C405-A040-A517-BC761098425B}">
      <dsp:nvSpPr>
        <dsp:cNvPr id="0" name=""/>
        <dsp:cNvSpPr/>
      </dsp:nvSpPr>
      <dsp:spPr>
        <a:xfrm>
          <a:off x="2050210" y="4209523"/>
          <a:ext cx="1267024" cy="95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Paketleme</a:t>
          </a:r>
        </a:p>
      </dsp:txBody>
      <dsp:txXfrm>
        <a:off x="2097029" y="4256342"/>
        <a:ext cx="1173386" cy="865452"/>
      </dsp:txXfrm>
    </dsp:sp>
    <dsp:sp modelId="{40567404-2F1B-3A4E-B287-F9A6B09A0FDC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501392" y="3891542"/>
              </a:moveTo>
              <a:arcTo wR="2417490" hR="2417490" stAng="8545737" swAng="3860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08EA7-6E32-484D-A63D-441719546122}">
      <dsp:nvSpPr>
        <dsp:cNvPr id="0" name=""/>
        <dsp:cNvSpPr/>
      </dsp:nvSpPr>
      <dsp:spPr>
        <a:xfrm>
          <a:off x="1203634" y="2979723"/>
          <a:ext cx="1203766" cy="100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Ambalaj tasarım</a:t>
          </a:r>
        </a:p>
      </dsp:txBody>
      <dsp:txXfrm>
        <a:off x="1252509" y="3028598"/>
        <a:ext cx="1106016" cy="903450"/>
      </dsp:txXfrm>
    </dsp:sp>
    <dsp:sp modelId="{0C45576A-B595-A447-A4AD-F36B3E0906D4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12105" y="2659113"/>
              </a:moveTo>
              <a:arcTo wR="2417490" hR="2417490" stAng="10455830" swAng="6766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58C2D-A7C0-F947-9AC6-F7F19E7E93E7}">
      <dsp:nvSpPr>
        <dsp:cNvPr id="0" name=""/>
        <dsp:cNvSpPr/>
      </dsp:nvSpPr>
      <dsp:spPr>
        <a:xfrm>
          <a:off x="1109886" y="1477441"/>
          <a:ext cx="1391263" cy="1017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Garanti süresi</a:t>
          </a:r>
        </a:p>
      </dsp:txBody>
      <dsp:txXfrm>
        <a:off x="1159560" y="1527115"/>
        <a:ext cx="1291915" cy="918232"/>
      </dsp:txXfrm>
    </dsp:sp>
    <dsp:sp modelId="{DFA3A323-BA27-F441-823A-898ADDF32AB8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353051" y="1159574"/>
              </a:moveTo>
              <a:arcTo wR="2417490" hR="2417490" stAng="12681303" swAng="3395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DC0EF-8A4C-BC45-92BF-B440853A6A32}">
      <dsp:nvSpPr>
        <dsp:cNvPr id="0" name=""/>
        <dsp:cNvSpPr/>
      </dsp:nvSpPr>
      <dsp:spPr>
        <a:xfrm>
          <a:off x="2045272" y="279019"/>
          <a:ext cx="1276900" cy="996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Menşe etkisi</a:t>
          </a:r>
        </a:p>
      </dsp:txBody>
      <dsp:txXfrm>
        <a:off x="2093938" y="327685"/>
        <a:ext cx="1179568" cy="899602"/>
      </dsp:txXfrm>
    </dsp:sp>
    <dsp:sp modelId="{7A2A5845-9B07-D249-B0A5-B38CEB024601}">
      <dsp:nvSpPr>
        <dsp:cNvPr id="0" name=""/>
        <dsp:cNvSpPr/>
      </dsp:nvSpPr>
      <dsp:spPr>
        <a:xfrm>
          <a:off x="1687197" y="315787"/>
          <a:ext cx="4834981" cy="4834981"/>
        </a:xfrm>
        <a:custGeom>
          <a:avLst/>
          <a:gdLst/>
          <a:ahLst/>
          <a:cxnLst/>
          <a:rect l="0" t="0" r="0" b="0"/>
          <a:pathLst>
            <a:path>
              <a:moveTo>
                <a:pt x="1636870" y="129501"/>
              </a:moveTo>
              <a:arcTo wR="2417490" hR="2417490" stAng="15069677" swAng="2791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37579-0D78-AB4B-8F3A-B5D18B0A472E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466AC-4133-5F4F-9EEB-F0119D48EC64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AYNI ÜRÜN AYNI MESAJ</a:t>
          </a:r>
        </a:p>
      </dsp:txBody>
      <dsp:txXfrm>
        <a:off x="3578350" y="496219"/>
        <a:ext cx="1531337" cy="1531337"/>
      </dsp:txXfrm>
    </dsp:sp>
    <dsp:sp modelId="{1A03918C-3754-3D4C-BD1B-D98231339837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AYNI ÜRÜN FARKLI MESAJ</a:t>
          </a:r>
        </a:p>
      </dsp:txBody>
      <dsp:txXfrm>
        <a:off x="5405912" y="496219"/>
        <a:ext cx="1531337" cy="1531337"/>
      </dsp:txXfrm>
    </dsp:sp>
    <dsp:sp modelId="{8455C7C7-F442-1349-83B1-9DAFD98283CA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FARKLI ÜRÜN AYNI MESAJ</a:t>
          </a:r>
        </a:p>
      </dsp:txBody>
      <dsp:txXfrm>
        <a:off x="3578350" y="2323781"/>
        <a:ext cx="1531337" cy="1531337"/>
      </dsp:txXfrm>
    </dsp:sp>
    <dsp:sp modelId="{438B2AB0-520F-7843-8059-E4ED18EADC0A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FARKLI ÜRÜN FARKLI MESAJ</a:t>
          </a:r>
        </a:p>
      </dsp:txBody>
      <dsp:txXfrm>
        <a:off x="5405912" y="2323781"/>
        <a:ext cx="1531337" cy="15313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E3C8-D330-B64E-80E7-56799BF63F8E}">
      <dsp:nvSpPr>
        <dsp:cNvPr id="0" name=""/>
        <dsp:cNvSpPr/>
      </dsp:nvSpPr>
      <dsp:spPr>
        <a:xfrm>
          <a:off x="3917" y="0"/>
          <a:ext cx="3768512" cy="5118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 dirty="0"/>
            <a:t>DOLAYLI</a:t>
          </a:r>
        </a:p>
      </dsp:txBody>
      <dsp:txXfrm>
        <a:off x="3917" y="0"/>
        <a:ext cx="3768512" cy="1535527"/>
      </dsp:txXfrm>
    </dsp:sp>
    <dsp:sp modelId="{43F319BF-0A89-3D45-88E6-720050A31B7B}">
      <dsp:nvSpPr>
        <dsp:cNvPr id="0" name=""/>
        <dsp:cNvSpPr/>
      </dsp:nvSpPr>
      <dsp:spPr>
        <a:xfrm>
          <a:off x="380768" y="1536464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Reklamlar</a:t>
          </a:r>
        </a:p>
      </dsp:txBody>
      <dsp:txXfrm>
        <a:off x="391497" y="1547193"/>
        <a:ext cx="2993351" cy="344866"/>
      </dsp:txXfrm>
    </dsp:sp>
    <dsp:sp modelId="{97FE4D61-6959-D048-88D3-033A8247CF41}">
      <dsp:nvSpPr>
        <dsp:cNvPr id="0" name=""/>
        <dsp:cNvSpPr/>
      </dsp:nvSpPr>
      <dsp:spPr>
        <a:xfrm>
          <a:off x="380768" y="1959147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Websitesi</a:t>
          </a:r>
          <a:endParaRPr lang="tr-TR" sz="1900" kern="1200" dirty="0"/>
        </a:p>
      </dsp:txBody>
      <dsp:txXfrm>
        <a:off x="391497" y="1969876"/>
        <a:ext cx="2993351" cy="344866"/>
      </dsp:txXfrm>
    </dsp:sp>
    <dsp:sp modelId="{1F5267D7-720C-6A40-83A4-747249478477}">
      <dsp:nvSpPr>
        <dsp:cNvPr id="0" name=""/>
        <dsp:cNvSpPr/>
      </dsp:nvSpPr>
      <dsp:spPr>
        <a:xfrm>
          <a:off x="380768" y="2381829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B2B siteler</a:t>
          </a:r>
        </a:p>
      </dsp:txBody>
      <dsp:txXfrm>
        <a:off x="391497" y="2392558"/>
        <a:ext cx="2993351" cy="344866"/>
      </dsp:txXfrm>
    </dsp:sp>
    <dsp:sp modelId="{E28F4ECF-04ED-C347-92CE-FF4E6FDC9D64}">
      <dsp:nvSpPr>
        <dsp:cNvPr id="0" name=""/>
        <dsp:cNvSpPr/>
      </dsp:nvSpPr>
      <dsp:spPr>
        <a:xfrm>
          <a:off x="380768" y="2804512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Sanal fuarlar</a:t>
          </a:r>
        </a:p>
      </dsp:txBody>
      <dsp:txXfrm>
        <a:off x="391497" y="2815241"/>
        <a:ext cx="2993351" cy="344866"/>
      </dsp:txXfrm>
    </dsp:sp>
    <dsp:sp modelId="{00880179-5B88-8145-B549-2B164865D6E5}">
      <dsp:nvSpPr>
        <dsp:cNvPr id="0" name=""/>
        <dsp:cNvSpPr/>
      </dsp:nvSpPr>
      <dsp:spPr>
        <a:xfrm>
          <a:off x="380768" y="3227194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Dernek üyelikleri</a:t>
          </a:r>
        </a:p>
      </dsp:txBody>
      <dsp:txXfrm>
        <a:off x="391497" y="3237923"/>
        <a:ext cx="2993351" cy="344866"/>
      </dsp:txXfrm>
    </dsp:sp>
    <dsp:sp modelId="{7E2DBD35-3977-834B-8C0B-F2F843B188FA}">
      <dsp:nvSpPr>
        <dsp:cNvPr id="0" name=""/>
        <dsp:cNvSpPr/>
      </dsp:nvSpPr>
      <dsp:spPr>
        <a:xfrm>
          <a:off x="380768" y="3649876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Linkedin</a:t>
          </a:r>
          <a:endParaRPr lang="tr-TR" sz="1900" kern="1200" dirty="0"/>
        </a:p>
      </dsp:txBody>
      <dsp:txXfrm>
        <a:off x="391497" y="3660605"/>
        <a:ext cx="2993351" cy="344866"/>
      </dsp:txXfrm>
    </dsp:sp>
    <dsp:sp modelId="{FAF06529-166A-8746-B6A3-8399C1F66A32}">
      <dsp:nvSpPr>
        <dsp:cNvPr id="0" name=""/>
        <dsp:cNvSpPr/>
      </dsp:nvSpPr>
      <dsp:spPr>
        <a:xfrm>
          <a:off x="380768" y="4072559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Sosyal medya</a:t>
          </a:r>
        </a:p>
      </dsp:txBody>
      <dsp:txXfrm>
        <a:off x="391497" y="4083288"/>
        <a:ext cx="2993351" cy="344866"/>
      </dsp:txXfrm>
    </dsp:sp>
    <dsp:sp modelId="{47AC2C79-B3E4-BE43-961C-086E2D1F65A8}">
      <dsp:nvSpPr>
        <dsp:cNvPr id="0" name=""/>
        <dsp:cNvSpPr/>
      </dsp:nvSpPr>
      <dsp:spPr>
        <a:xfrm>
          <a:off x="380768" y="4495241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Dergiler</a:t>
          </a:r>
        </a:p>
      </dsp:txBody>
      <dsp:txXfrm>
        <a:off x="391497" y="4505970"/>
        <a:ext cx="2993351" cy="344866"/>
      </dsp:txXfrm>
    </dsp:sp>
    <dsp:sp modelId="{BCCA36EB-E7E4-EB49-A2C0-230948E7D028}">
      <dsp:nvSpPr>
        <dsp:cNvPr id="0" name=""/>
        <dsp:cNvSpPr/>
      </dsp:nvSpPr>
      <dsp:spPr>
        <a:xfrm>
          <a:off x="4055068" y="0"/>
          <a:ext cx="3768512" cy="5118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 dirty="0"/>
            <a:t>DOĞRUDAN </a:t>
          </a:r>
        </a:p>
      </dsp:txBody>
      <dsp:txXfrm>
        <a:off x="4055068" y="0"/>
        <a:ext cx="3768512" cy="1535527"/>
      </dsp:txXfrm>
    </dsp:sp>
    <dsp:sp modelId="{6B5482F6-FF8C-AC4F-A4D3-F6369A28174B}">
      <dsp:nvSpPr>
        <dsp:cNvPr id="0" name=""/>
        <dsp:cNvSpPr/>
      </dsp:nvSpPr>
      <dsp:spPr>
        <a:xfrm>
          <a:off x="4431919" y="1536464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Ziyaret</a:t>
          </a:r>
        </a:p>
      </dsp:txBody>
      <dsp:txXfrm>
        <a:off x="4442648" y="1547193"/>
        <a:ext cx="2993351" cy="344866"/>
      </dsp:txXfrm>
    </dsp:sp>
    <dsp:sp modelId="{DDA73517-3984-A642-8E0C-0962F80ED324}">
      <dsp:nvSpPr>
        <dsp:cNvPr id="0" name=""/>
        <dsp:cNvSpPr/>
      </dsp:nvSpPr>
      <dsp:spPr>
        <a:xfrm>
          <a:off x="4431919" y="1959147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Telefon</a:t>
          </a:r>
        </a:p>
      </dsp:txBody>
      <dsp:txXfrm>
        <a:off x="4442648" y="1969876"/>
        <a:ext cx="2993351" cy="344866"/>
      </dsp:txXfrm>
    </dsp:sp>
    <dsp:sp modelId="{BF1EE3F7-DA17-7340-A069-288FF743C2BC}">
      <dsp:nvSpPr>
        <dsp:cNvPr id="0" name=""/>
        <dsp:cNvSpPr/>
      </dsp:nvSpPr>
      <dsp:spPr>
        <a:xfrm>
          <a:off x="4431919" y="2381829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e-posta</a:t>
          </a:r>
        </a:p>
      </dsp:txBody>
      <dsp:txXfrm>
        <a:off x="4442648" y="2392558"/>
        <a:ext cx="2993351" cy="344866"/>
      </dsp:txXfrm>
    </dsp:sp>
    <dsp:sp modelId="{AC05A0F0-B6B9-694F-9798-1004AA248240}">
      <dsp:nvSpPr>
        <dsp:cNvPr id="0" name=""/>
        <dsp:cNvSpPr/>
      </dsp:nvSpPr>
      <dsp:spPr>
        <a:xfrm>
          <a:off x="4431919" y="2804512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Katalog / Numune gönderimi</a:t>
          </a:r>
        </a:p>
      </dsp:txBody>
      <dsp:txXfrm>
        <a:off x="4442648" y="2815241"/>
        <a:ext cx="2993351" cy="344866"/>
      </dsp:txXfrm>
    </dsp:sp>
    <dsp:sp modelId="{7733697A-E091-CB40-8F26-3C150D6A0A03}">
      <dsp:nvSpPr>
        <dsp:cNvPr id="0" name=""/>
        <dsp:cNvSpPr/>
      </dsp:nvSpPr>
      <dsp:spPr>
        <a:xfrm>
          <a:off x="4431919" y="3227194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Fuara katılım</a:t>
          </a:r>
        </a:p>
      </dsp:txBody>
      <dsp:txXfrm>
        <a:off x="4442648" y="3237923"/>
        <a:ext cx="2993351" cy="344866"/>
      </dsp:txXfrm>
    </dsp:sp>
    <dsp:sp modelId="{BAD439D4-C967-1D41-97E1-2CD073CBB407}">
      <dsp:nvSpPr>
        <dsp:cNvPr id="0" name=""/>
        <dsp:cNvSpPr/>
      </dsp:nvSpPr>
      <dsp:spPr>
        <a:xfrm>
          <a:off x="4431919" y="3649876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Ofis / Mağaza</a:t>
          </a:r>
        </a:p>
      </dsp:txBody>
      <dsp:txXfrm>
        <a:off x="4442648" y="3660605"/>
        <a:ext cx="2993351" cy="344866"/>
      </dsp:txXfrm>
    </dsp:sp>
    <dsp:sp modelId="{44F90B95-9865-B342-ADC7-07C488B0EC8B}">
      <dsp:nvSpPr>
        <dsp:cNvPr id="0" name=""/>
        <dsp:cNvSpPr/>
      </dsp:nvSpPr>
      <dsp:spPr>
        <a:xfrm>
          <a:off x="4431919" y="4072559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Heyetler</a:t>
          </a:r>
        </a:p>
      </dsp:txBody>
      <dsp:txXfrm>
        <a:off x="4442648" y="4083288"/>
        <a:ext cx="2993351" cy="344866"/>
      </dsp:txXfrm>
    </dsp:sp>
    <dsp:sp modelId="{9C8148B8-6F30-5848-BE6A-1F0A8B7DACA1}">
      <dsp:nvSpPr>
        <dsp:cNvPr id="0" name=""/>
        <dsp:cNvSpPr/>
      </dsp:nvSpPr>
      <dsp:spPr>
        <a:xfrm>
          <a:off x="4431919" y="4495241"/>
          <a:ext cx="3014809" cy="366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Bayiler</a:t>
          </a:r>
        </a:p>
      </dsp:txBody>
      <dsp:txXfrm>
        <a:off x="4442648" y="4505970"/>
        <a:ext cx="2993351" cy="3448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8AC88-974D-5044-806F-DC1238817EBF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Yükleme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INCOTERMS 2020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Sevkiyat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Gümrükleme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Nakliye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Belgeler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Ödeme</a:t>
          </a:r>
        </a:p>
      </dsp:txBody>
      <dsp:txXfrm rot="-5400000">
        <a:off x="3785615" y="605066"/>
        <a:ext cx="6560052" cy="3141206"/>
      </dsp:txXfrm>
    </dsp:sp>
    <dsp:sp modelId="{B083C609-1601-0B4F-90C3-53C0D530CD84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Operasyon</a:t>
          </a:r>
        </a:p>
      </dsp:txBody>
      <dsp:txXfrm>
        <a:off x="184799" y="184799"/>
        <a:ext cx="3416018" cy="398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F4835-8386-1C49-9EF3-2AF1CA9DBB14}">
      <dsp:nvSpPr>
        <dsp:cNvPr id="0" name=""/>
        <dsp:cNvSpPr/>
      </dsp:nvSpPr>
      <dsp:spPr>
        <a:xfrm>
          <a:off x="3689853" y="355600"/>
          <a:ext cx="4825595" cy="482559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Ürün</a:t>
          </a:r>
        </a:p>
      </dsp:txBody>
      <dsp:txXfrm>
        <a:off x="6207205" y="1166759"/>
        <a:ext cx="1551084" cy="1034056"/>
      </dsp:txXfrm>
    </dsp:sp>
    <dsp:sp modelId="{18CA4A83-9EAC-BD4C-90CF-6765A7E2275C}">
      <dsp:nvSpPr>
        <dsp:cNvPr id="0" name=""/>
        <dsp:cNvSpPr/>
      </dsp:nvSpPr>
      <dsp:spPr>
        <a:xfrm>
          <a:off x="3765960" y="459575"/>
          <a:ext cx="4825595" cy="482559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Ülke</a:t>
          </a:r>
        </a:p>
      </dsp:txBody>
      <dsp:txXfrm>
        <a:off x="6873873" y="2664413"/>
        <a:ext cx="1436189" cy="1148951"/>
      </dsp:txXfrm>
    </dsp:sp>
    <dsp:sp modelId="{3AFBE3B5-BD78-DB44-B505-147F7563C3C1}">
      <dsp:nvSpPr>
        <dsp:cNvPr id="0" name=""/>
        <dsp:cNvSpPr/>
      </dsp:nvSpPr>
      <dsp:spPr>
        <a:xfrm>
          <a:off x="3601363" y="520033"/>
          <a:ext cx="4825595" cy="482559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Pazarlama</a:t>
          </a:r>
        </a:p>
      </dsp:txBody>
      <dsp:txXfrm>
        <a:off x="5324790" y="3909439"/>
        <a:ext cx="1378741" cy="1263846"/>
      </dsp:txXfrm>
    </dsp:sp>
    <dsp:sp modelId="{CA0C1ED0-9223-4249-A9F2-5BA70825506E}">
      <dsp:nvSpPr>
        <dsp:cNvPr id="0" name=""/>
        <dsp:cNvSpPr/>
      </dsp:nvSpPr>
      <dsp:spPr>
        <a:xfrm>
          <a:off x="3523386" y="459575"/>
          <a:ext cx="4825595" cy="4825595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Operasyon</a:t>
          </a:r>
        </a:p>
      </dsp:txBody>
      <dsp:txXfrm>
        <a:off x="3804879" y="2664413"/>
        <a:ext cx="1436189" cy="1148951"/>
      </dsp:txXfrm>
    </dsp:sp>
    <dsp:sp modelId="{BCC222EE-CEE8-B84A-B6EB-E9342EB3736B}">
      <dsp:nvSpPr>
        <dsp:cNvPr id="0" name=""/>
        <dsp:cNvSpPr/>
      </dsp:nvSpPr>
      <dsp:spPr>
        <a:xfrm>
          <a:off x="3554277" y="355600"/>
          <a:ext cx="4825595" cy="482559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Firma</a:t>
          </a:r>
        </a:p>
      </dsp:txBody>
      <dsp:txXfrm>
        <a:off x="4311436" y="1166759"/>
        <a:ext cx="1551084" cy="1034056"/>
      </dsp:txXfrm>
    </dsp:sp>
    <dsp:sp modelId="{9469963E-2209-AC49-B0C4-F09E3ED69D89}">
      <dsp:nvSpPr>
        <dsp:cNvPr id="0" name=""/>
        <dsp:cNvSpPr/>
      </dsp:nvSpPr>
      <dsp:spPr>
        <a:xfrm>
          <a:off x="3390899" y="56873"/>
          <a:ext cx="5423049" cy="542304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422F-7D09-3D4C-8FB0-06B20A439B01}">
      <dsp:nvSpPr>
        <dsp:cNvPr id="0" name=""/>
        <dsp:cNvSpPr/>
      </dsp:nvSpPr>
      <dsp:spPr>
        <a:xfrm>
          <a:off x="3467566" y="160806"/>
          <a:ext cx="5423049" cy="542304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8CE55-26F5-A147-A5B4-B4E9A3C8F1A9}">
      <dsp:nvSpPr>
        <dsp:cNvPr id="0" name=""/>
        <dsp:cNvSpPr/>
      </dsp:nvSpPr>
      <dsp:spPr>
        <a:xfrm>
          <a:off x="3302636" y="221506"/>
          <a:ext cx="5423049" cy="542304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1D27-D352-9B4E-ACAA-F670FCC831BC}">
      <dsp:nvSpPr>
        <dsp:cNvPr id="0" name=""/>
        <dsp:cNvSpPr/>
      </dsp:nvSpPr>
      <dsp:spPr>
        <a:xfrm>
          <a:off x="3224325" y="160806"/>
          <a:ext cx="5423049" cy="542304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5EB76-36BC-734E-BC42-D188BB882C4E}">
      <dsp:nvSpPr>
        <dsp:cNvPr id="0" name=""/>
        <dsp:cNvSpPr/>
      </dsp:nvSpPr>
      <dsp:spPr>
        <a:xfrm>
          <a:off x="3255777" y="56873"/>
          <a:ext cx="5423049" cy="542304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C516F-B41C-D744-80E1-3C1765837674}">
      <dsp:nvSpPr>
        <dsp:cNvPr id="0" name=""/>
        <dsp:cNvSpPr/>
      </dsp:nvSpPr>
      <dsp:spPr>
        <a:xfrm rot="16200000">
          <a:off x="1556838" y="-1541065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kern="1200" dirty="0" err="1"/>
            <a:t>Strength</a:t>
          </a:r>
          <a:endParaRPr lang="tr-TR" sz="4500" kern="1200" dirty="0"/>
        </a:p>
      </dsp:txBody>
      <dsp:txXfrm rot="5400000">
        <a:off x="15773" y="0"/>
        <a:ext cx="5257800" cy="1631751"/>
      </dsp:txXfrm>
    </dsp:sp>
    <dsp:sp modelId="{4A79E546-9BC9-114D-99E3-BA9C7C209BD5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kern="1200" dirty="0" err="1"/>
            <a:t>Weakness</a:t>
          </a:r>
          <a:endParaRPr lang="tr-TR" sz="4500" kern="1200" dirty="0"/>
        </a:p>
      </dsp:txBody>
      <dsp:txXfrm>
        <a:off x="5257800" y="0"/>
        <a:ext cx="5257800" cy="1631751"/>
      </dsp:txXfrm>
    </dsp:sp>
    <dsp:sp modelId="{5C647E43-4DE4-0447-B242-E43E901E5979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kern="1200" dirty="0" err="1"/>
            <a:t>Opportunity</a:t>
          </a:r>
          <a:endParaRPr lang="tr-TR" sz="4500" kern="1200" dirty="0"/>
        </a:p>
      </dsp:txBody>
      <dsp:txXfrm rot="10800000">
        <a:off x="0" y="2719586"/>
        <a:ext cx="5257800" cy="1631751"/>
      </dsp:txXfrm>
    </dsp:sp>
    <dsp:sp modelId="{A5592427-DF26-6246-8AE8-3DD7A2C68995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kern="1200" dirty="0" err="1"/>
            <a:t>Threat</a:t>
          </a:r>
          <a:endParaRPr lang="tr-TR" sz="4500" kern="1200" dirty="0"/>
        </a:p>
      </dsp:txBody>
      <dsp:txXfrm rot="-5400000">
        <a:off x="5257800" y="2719586"/>
        <a:ext cx="5257800" cy="1631751"/>
      </dsp:txXfrm>
    </dsp:sp>
    <dsp:sp modelId="{EE6EC363-97FF-9941-9A1E-35B168AB6023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kern="1200"/>
            <a:t>SWOT</a:t>
          </a:r>
        </a:p>
      </dsp:txBody>
      <dsp:txXfrm>
        <a:off x="3733564" y="1684855"/>
        <a:ext cx="3048472" cy="981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8AC88-974D-5044-806F-DC1238817EBF}">
      <dsp:nvSpPr>
        <dsp:cNvPr id="0" name=""/>
        <dsp:cNvSpPr/>
      </dsp:nvSpPr>
      <dsp:spPr>
        <a:xfrm rot="5400000">
          <a:off x="5204625" y="-930135"/>
          <a:ext cx="38919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Vizyon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İnsan kaynağı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Dış ticaret bilgisi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Bütçe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Üretim kapasitesi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Finansman (Vade, termin, yatırım)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Kalite belgeleri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Resmi kurumlara kayıt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Çözüm ortakları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Alacak sigortası</a:t>
          </a:r>
        </a:p>
      </dsp:txBody>
      <dsp:txXfrm rot="-5400000">
        <a:off x="3785616" y="678864"/>
        <a:ext cx="6539994" cy="3511985"/>
      </dsp:txXfrm>
    </dsp:sp>
    <dsp:sp modelId="{B083C609-1601-0B4F-90C3-53C0D530CD84}">
      <dsp:nvSpPr>
        <dsp:cNvPr id="0" name=""/>
        <dsp:cNvSpPr/>
      </dsp:nvSpPr>
      <dsp:spPr>
        <a:xfrm>
          <a:off x="0" y="2377"/>
          <a:ext cx="3785616" cy="4864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Firma</a:t>
          </a:r>
        </a:p>
      </dsp:txBody>
      <dsp:txXfrm>
        <a:off x="184799" y="187176"/>
        <a:ext cx="3416018" cy="44953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F9279-9D01-4745-82BB-C9DA0EBFE490}">
      <dsp:nvSpPr>
        <dsp:cNvPr id="0" name=""/>
        <dsp:cNvSpPr/>
      </dsp:nvSpPr>
      <dsp:spPr>
        <a:xfrm>
          <a:off x="-5470217" y="-837565"/>
          <a:ext cx="6513300" cy="6513300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DEDA9-30D7-BC40-B77E-CAD729016D5E}">
      <dsp:nvSpPr>
        <dsp:cNvPr id="0" name=""/>
        <dsp:cNvSpPr/>
      </dsp:nvSpPr>
      <dsp:spPr>
        <a:xfrm>
          <a:off x="388825" y="254778"/>
          <a:ext cx="7403472" cy="50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0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Gümrük müşaviri</a:t>
          </a:r>
        </a:p>
      </dsp:txBody>
      <dsp:txXfrm>
        <a:off x="388825" y="254778"/>
        <a:ext cx="7403472" cy="509362"/>
      </dsp:txXfrm>
    </dsp:sp>
    <dsp:sp modelId="{5FABFF36-2A9E-624E-9B1E-2F107DC5B33F}">
      <dsp:nvSpPr>
        <dsp:cNvPr id="0" name=""/>
        <dsp:cNvSpPr/>
      </dsp:nvSpPr>
      <dsp:spPr>
        <a:xfrm>
          <a:off x="70474" y="191107"/>
          <a:ext cx="636703" cy="636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C99FC-05B9-C046-A848-3ED15DDC1205}">
      <dsp:nvSpPr>
        <dsp:cNvPr id="0" name=""/>
        <dsp:cNvSpPr/>
      </dsp:nvSpPr>
      <dsp:spPr>
        <a:xfrm>
          <a:off x="807811" y="1018725"/>
          <a:ext cx="6984487" cy="50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0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Bankalar</a:t>
          </a:r>
        </a:p>
      </dsp:txBody>
      <dsp:txXfrm>
        <a:off x="807811" y="1018725"/>
        <a:ext cx="6984487" cy="509362"/>
      </dsp:txXfrm>
    </dsp:sp>
    <dsp:sp modelId="{08C7E69D-AAE5-4748-BDB8-950E3DD2543B}">
      <dsp:nvSpPr>
        <dsp:cNvPr id="0" name=""/>
        <dsp:cNvSpPr/>
      </dsp:nvSpPr>
      <dsp:spPr>
        <a:xfrm>
          <a:off x="489459" y="955054"/>
          <a:ext cx="636703" cy="636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B8E95-17B9-0A44-98E6-FAAD355B9F94}">
      <dsp:nvSpPr>
        <dsp:cNvPr id="0" name=""/>
        <dsp:cNvSpPr/>
      </dsp:nvSpPr>
      <dsp:spPr>
        <a:xfrm>
          <a:off x="999402" y="1782672"/>
          <a:ext cx="6792895" cy="50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0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Sigorta şirketi</a:t>
          </a:r>
        </a:p>
      </dsp:txBody>
      <dsp:txXfrm>
        <a:off x="999402" y="1782672"/>
        <a:ext cx="6792895" cy="509362"/>
      </dsp:txXfrm>
    </dsp:sp>
    <dsp:sp modelId="{00AE49EC-48F2-5044-93DB-FE67A670BE6A}">
      <dsp:nvSpPr>
        <dsp:cNvPr id="0" name=""/>
        <dsp:cNvSpPr/>
      </dsp:nvSpPr>
      <dsp:spPr>
        <a:xfrm>
          <a:off x="681051" y="1719001"/>
          <a:ext cx="636703" cy="636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61A4B-3F9F-0E4B-A377-42F6D38FB3DC}">
      <dsp:nvSpPr>
        <dsp:cNvPr id="0" name=""/>
        <dsp:cNvSpPr/>
      </dsp:nvSpPr>
      <dsp:spPr>
        <a:xfrm>
          <a:off x="999402" y="2546135"/>
          <a:ext cx="6792895" cy="50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0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 err="1"/>
            <a:t>Forwarder</a:t>
          </a:r>
          <a:r>
            <a:rPr lang="tr-TR" sz="2600" kern="1200" dirty="0"/>
            <a:t> (</a:t>
          </a:r>
          <a:r>
            <a:rPr lang="tr-TR" sz="2600" kern="1200" dirty="0" err="1"/>
            <a:t>Freight</a:t>
          </a:r>
          <a:r>
            <a:rPr lang="tr-TR" sz="2600" kern="1200" dirty="0"/>
            <a:t> </a:t>
          </a:r>
          <a:r>
            <a:rPr lang="tr-TR" sz="2600" kern="1200" dirty="0" err="1"/>
            <a:t>forwarder</a:t>
          </a:r>
          <a:r>
            <a:rPr lang="tr-TR" sz="2600" kern="1200" dirty="0"/>
            <a:t>)</a:t>
          </a:r>
        </a:p>
      </dsp:txBody>
      <dsp:txXfrm>
        <a:off x="999402" y="2546135"/>
        <a:ext cx="6792895" cy="509362"/>
      </dsp:txXfrm>
    </dsp:sp>
    <dsp:sp modelId="{3FE549C3-2C94-5247-AD8D-DD0276514810}">
      <dsp:nvSpPr>
        <dsp:cNvPr id="0" name=""/>
        <dsp:cNvSpPr/>
      </dsp:nvSpPr>
      <dsp:spPr>
        <a:xfrm>
          <a:off x="681051" y="2482465"/>
          <a:ext cx="636703" cy="636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BEA5-0739-D546-9B79-A70258FD6AE5}">
      <dsp:nvSpPr>
        <dsp:cNvPr id="0" name=""/>
        <dsp:cNvSpPr/>
      </dsp:nvSpPr>
      <dsp:spPr>
        <a:xfrm>
          <a:off x="807811" y="3310082"/>
          <a:ext cx="6984487" cy="50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0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Taşıyıcı firma</a:t>
          </a:r>
        </a:p>
      </dsp:txBody>
      <dsp:txXfrm>
        <a:off x="807811" y="3310082"/>
        <a:ext cx="6984487" cy="509362"/>
      </dsp:txXfrm>
    </dsp:sp>
    <dsp:sp modelId="{C42E5465-9D85-A345-A441-5E892CFEDF03}">
      <dsp:nvSpPr>
        <dsp:cNvPr id="0" name=""/>
        <dsp:cNvSpPr/>
      </dsp:nvSpPr>
      <dsp:spPr>
        <a:xfrm>
          <a:off x="489459" y="3246412"/>
          <a:ext cx="636703" cy="636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B15EF-34DE-8242-9939-FA9D277F9372}">
      <dsp:nvSpPr>
        <dsp:cNvPr id="0" name=""/>
        <dsp:cNvSpPr/>
      </dsp:nvSpPr>
      <dsp:spPr>
        <a:xfrm>
          <a:off x="388825" y="4074029"/>
          <a:ext cx="7403472" cy="509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0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Gözetim Şirketi</a:t>
          </a:r>
        </a:p>
      </dsp:txBody>
      <dsp:txXfrm>
        <a:off x="388825" y="4074029"/>
        <a:ext cx="7403472" cy="509362"/>
      </dsp:txXfrm>
    </dsp:sp>
    <dsp:sp modelId="{538D99D6-7ADD-684E-AE40-E35F67D111E2}">
      <dsp:nvSpPr>
        <dsp:cNvPr id="0" name=""/>
        <dsp:cNvSpPr/>
      </dsp:nvSpPr>
      <dsp:spPr>
        <a:xfrm>
          <a:off x="70474" y="4010359"/>
          <a:ext cx="636703" cy="636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8AC88-974D-5044-806F-DC1238817EBF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Hangi ürün?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Üründe değişiklik?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Katma değer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Ülke bazlı yasal gereklilikler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Ambalaj / ebat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Kalite belgeleri (ürün/sevkiyat bazlı)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Fiyat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Yükleme detayları</a:t>
          </a:r>
        </a:p>
      </dsp:txBody>
      <dsp:txXfrm rot="-5400000">
        <a:off x="3785615" y="605066"/>
        <a:ext cx="6560052" cy="3141206"/>
      </dsp:txXfrm>
    </dsp:sp>
    <dsp:sp modelId="{B083C609-1601-0B4F-90C3-53C0D530CD84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Ürün</a:t>
          </a:r>
        </a:p>
      </dsp:txBody>
      <dsp:txXfrm>
        <a:off x="184799" y="184799"/>
        <a:ext cx="3416018" cy="3981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8AC88-974D-5044-806F-DC1238817EBF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En kolay girebileceğimiz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İstikrarlı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Demografi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Alım gücü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Dağıtım kanalı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Hacim / miktar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Büyüme oranı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Rakipler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Pastayı büyüt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Doğru firmalar</a:t>
          </a:r>
        </a:p>
      </dsp:txBody>
      <dsp:txXfrm rot="-5400000">
        <a:off x="3785615" y="605066"/>
        <a:ext cx="6560052" cy="3141206"/>
      </dsp:txXfrm>
    </dsp:sp>
    <dsp:sp modelId="{B083C609-1601-0B4F-90C3-53C0D530CD84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Ülke</a:t>
          </a:r>
        </a:p>
      </dsp:txBody>
      <dsp:txXfrm>
        <a:off x="184799" y="184799"/>
        <a:ext cx="3416018" cy="3981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8AC88-974D-5044-806F-DC1238817EBF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Bütçe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Süreklilik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Materyal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Dijital / saha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Ziyaret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Fuarlar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 dirty="0"/>
            <a:t>İletişim </a:t>
          </a:r>
        </a:p>
      </dsp:txBody>
      <dsp:txXfrm rot="-5400000">
        <a:off x="3785615" y="605066"/>
        <a:ext cx="6560052" cy="3141206"/>
      </dsp:txXfrm>
    </dsp:sp>
    <dsp:sp modelId="{B083C609-1601-0B4F-90C3-53C0D530CD84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Pazarlama</a:t>
          </a:r>
        </a:p>
      </dsp:txBody>
      <dsp:txXfrm>
        <a:off x="184799" y="184799"/>
        <a:ext cx="3416018" cy="3981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54B10-3C07-4A47-8923-C52FA56967C3}">
      <dsp:nvSpPr>
        <dsp:cNvPr id="0" name=""/>
        <dsp:cNvSpPr/>
      </dsp:nvSpPr>
      <dsp:spPr>
        <a:xfrm>
          <a:off x="891282" y="1261293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Doğru kişiyle iletişim</a:t>
          </a:r>
        </a:p>
      </dsp:txBody>
      <dsp:txXfrm>
        <a:off x="1158458" y="1261293"/>
        <a:ext cx="1402675" cy="1113790"/>
      </dsp:txXfrm>
    </dsp:sp>
    <dsp:sp modelId="{BA9EDEA1-18E3-2349-85F2-6803E191648A}">
      <dsp:nvSpPr>
        <dsp:cNvPr id="0" name=""/>
        <dsp:cNvSpPr/>
      </dsp:nvSpPr>
      <dsp:spPr>
        <a:xfrm>
          <a:off x="891282" y="2375084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Doğru şekilde iletişim</a:t>
          </a:r>
        </a:p>
      </dsp:txBody>
      <dsp:txXfrm>
        <a:off x="1158458" y="2375084"/>
        <a:ext cx="1402675" cy="1113790"/>
      </dsp:txXfrm>
    </dsp:sp>
    <dsp:sp modelId="{DA97558F-316E-B848-97E5-2858F365FFC8}">
      <dsp:nvSpPr>
        <dsp:cNvPr id="0" name=""/>
        <dsp:cNvSpPr/>
      </dsp:nvSpPr>
      <dsp:spPr>
        <a:xfrm>
          <a:off x="891282" y="3488875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Kültür</a:t>
          </a:r>
        </a:p>
      </dsp:txBody>
      <dsp:txXfrm>
        <a:off x="1158458" y="3488875"/>
        <a:ext cx="1402675" cy="1113790"/>
      </dsp:txXfrm>
    </dsp:sp>
    <dsp:sp modelId="{BB4A4B47-D058-FE48-922B-396A3E15A61F}">
      <dsp:nvSpPr>
        <dsp:cNvPr id="0" name=""/>
        <dsp:cNvSpPr/>
      </dsp:nvSpPr>
      <dsp:spPr>
        <a:xfrm>
          <a:off x="694" y="816000"/>
          <a:ext cx="1113234" cy="1113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İletişim</a:t>
          </a:r>
        </a:p>
      </dsp:txBody>
      <dsp:txXfrm>
        <a:off x="163723" y="979029"/>
        <a:ext cx="787176" cy="787176"/>
      </dsp:txXfrm>
    </dsp:sp>
    <dsp:sp modelId="{49454A02-7D24-A14F-A26F-9FEEF017AE55}">
      <dsp:nvSpPr>
        <dsp:cNvPr id="0" name=""/>
        <dsp:cNvSpPr/>
      </dsp:nvSpPr>
      <dsp:spPr>
        <a:xfrm>
          <a:off x="3674367" y="1261293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Firma tanıtımı</a:t>
          </a:r>
        </a:p>
      </dsp:txBody>
      <dsp:txXfrm>
        <a:off x="3941544" y="1261293"/>
        <a:ext cx="1402675" cy="1113790"/>
      </dsp:txXfrm>
    </dsp:sp>
    <dsp:sp modelId="{1A8CB974-DA64-644F-ACB3-C3F3D5A46800}">
      <dsp:nvSpPr>
        <dsp:cNvPr id="0" name=""/>
        <dsp:cNvSpPr/>
      </dsp:nvSpPr>
      <dsp:spPr>
        <a:xfrm>
          <a:off x="3674367" y="2375084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Ürün tanıtımı</a:t>
          </a:r>
        </a:p>
      </dsp:txBody>
      <dsp:txXfrm>
        <a:off x="3941544" y="2375084"/>
        <a:ext cx="1402675" cy="1113790"/>
      </dsp:txXfrm>
    </dsp:sp>
    <dsp:sp modelId="{F84F3165-73CC-2547-9E4C-ED42E6CB387C}">
      <dsp:nvSpPr>
        <dsp:cNvPr id="0" name=""/>
        <dsp:cNvSpPr/>
      </dsp:nvSpPr>
      <dsp:spPr>
        <a:xfrm>
          <a:off x="3674367" y="3488875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Referanslar</a:t>
          </a:r>
        </a:p>
      </dsp:txBody>
      <dsp:txXfrm>
        <a:off x="3941544" y="3488875"/>
        <a:ext cx="1402675" cy="1113790"/>
      </dsp:txXfrm>
    </dsp:sp>
    <dsp:sp modelId="{314EBE09-82AB-7E46-A74D-ED05F14E88A9}">
      <dsp:nvSpPr>
        <dsp:cNvPr id="0" name=""/>
        <dsp:cNvSpPr/>
      </dsp:nvSpPr>
      <dsp:spPr>
        <a:xfrm>
          <a:off x="2783780" y="816000"/>
          <a:ext cx="1113234" cy="1113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Tanıtım</a:t>
          </a:r>
        </a:p>
      </dsp:txBody>
      <dsp:txXfrm>
        <a:off x="2946809" y="979029"/>
        <a:ext cx="787176" cy="787176"/>
      </dsp:txXfrm>
    </dsp:sp>
    <dsp:sp modelId="{8E8EBBA3-784D-E44E-B352-0F52343FF731}">
      <dsp:nvSpPr>
        <dsp:cNvPr id="0" name=""/>
        <dsp:cNvSpPr/>
      </dsp:nvSpPr>
      <dsp:spPr>
        <a:xfrm>
          <a:off x="6457453" y="1261293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Dijital</a:t>
          </a:r>
        </a:p>
      </dsp:txBody>
      <dsp:txXfrm>
        <a:off x="6724630" y="1261293"/>
        <a:ext cx="1402675" cy="1113790"/>
      </dsp:txXfrm>
    </dsp:sp>
    <dsp:sp modelId="{491B0BCA-A33A-5249-80C9-4F4484C2E46A}">
      <dsp:nvSpPr>
        <dsp:cNvPr id="0" name=""/>
        <dsp:cNvSpPr/>
      </dsp:nvSpPr>
      <dsp:spPr>
        <a:xfrm>
          <a:off x="6457453" y="2375084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Basılı</a:t>
          </a:r>
        </a:p>
      </dsp:txBody>
      <dsp:txXfrm>
        <a:off x="6724630" y="2375084"/>
        <a:ext cx="1402675" cy="1113790"/>
      </dsp:txXfrm>
    </dsp:sp>
    <dsp:sp modelId="{51CDF706-8803-CB49-BA8A-4AE0788F1480}">
      <dsp:nvSpPr>
        <dsp:cNvPr id="0" name=""/>
        <dsp:cNvSpPr/>
      </dsp:nvSpPr>
      <dsp:spPr>
        <a:xfrm>
          <a:off x="6457453" y="3488875"/>
          <a:ext cx="1669851" cy="111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Sponsorluk</a:t>
          </a:r>
        </a:p>
      </dsp:txBody>
      <dsp:txXfrm>
        <a:off x="6724630" y="3488875"/>
        <a:ext cx="1402675" cy="1113790"/>
      </dsp:txXfrm>
    </dsp:sp>
    <dsp:sp modelId="{AA854A7D-E9E4-414C-8730-4A8CEE062C0D}">
      <dsp:nvSpPr>
        <dsp:cNvPr id="0" name=""/>
        <dsp:cNvSpPr/>
      </dsp:nvSpPr>
      <dsp:spPr>
        <a:xfrm>
          <a:off x="5566866" y="816000"/>
          <a:ext cx="1113234" cy="1113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Reklam</a:t>
          </a:r>
        </a:p>
      </dsp:txBody>
      <dsp:txXfrm>
        <a:off x="5729895" y="979029"/>
        <a:ext cx="787176" cy="787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C71A6-4F6A-4E59-9D7F-75B88D110ACF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D306F-0ED2-4CE2-A583-900532F6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0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6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Araç life </a:t>
            </a:r>
            <a:r>
              <a:rPr lang="tr-TR" dirty="0" err="1"/>
              <a:t>cycle</a:t>
            </a:r>
            <a:r>
              <a:rPr lang="tr-TR" dirty="0"/>
              <a:t> örneği</a:t>
            </a:r>
          </a:p>
          <a:p>
            <a:endParaRPr lang="tr-TR" dirty="0"/>
          </a:p>
          <a:p>
            <a:r>
              <a:rPr lang="tr-TR" dirty="0"/>
              <a:t>Başka ülkelerde satışa sunarak life </a:t>
            </a:r>
            <a:r>
              <a:rPr lang="tr-TR" dirty="0" err="1"/>
              <a:t>cycle</a:t>
            </a:r>
            <a:r>
              <a:rPr lang="tr-TR" dirty="0"/>
              <a:t> uzatmak</a:t>
            </a:r>
          </a:p>
          <a:p>
            <a:endParaRPr lang="tr-TR" dirty="0"/>
          </a:p>
          <a:p>
            <a:r>
              <a:rPr lang="tr-TR" dirty="0" err="1"/>
              <a:t>Lansman</a:t>
            </a:r>
            <a:r>
              <a:rPr lang="tr-TR" dirty="0"/>
              <a:t> fiyatı ile tanıtım</a:t>
            </a:r>
          </a:p>
          <a:p>
            <a:r>
              <a:rPr lang="tr-TR" dirty="0" err="1"/>
              <a:t>Facelift</a:t>
            </a:r>
            <a:r>
              <a:rPr lang="tr-TR" dirty="0"/>
              <a:t> , renk değişimi- olgunluk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3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Standardizasyon : </a:t>
            </a:r>
            <a:r>
              <a:rPr lang="tr-TR" dirty="0" err="1"/>
              <a:t>Coca</a:t>
            </a:r>
            <a:r>
              <a:rPr lang="tr-TR" dirty="0"/>
              <a:t> Cola</a:t>
            </a:r>
          </a:p>
          <a:p>
            <a:endParaRPr lang="tr-TR" dirty="0"/>
          </a:p>
          <a:p>
            <a:r>
              <a:rPr lang="tr-TR" dirty="0"/>
              <a:t>Uyarlama : </a:t>
            </a:r>
            <a:r>
              <a:rPr lang="tr-TR" dirty="0" err="1"/>
              <a:t>Coca</a:t>
            </a:r>
            <a:r>
              <a:rPr lang="tr-TR" dirty="0"/>
              <a:t> Cola’da 2 </a:t>
            </a:r>
            <a:r>
              <a:rPr lang="tr-TR" dirty="0" err="1"/>
              <a:t>lt</a:t>
            </a:r>
            <a:r>
              <a:rPr lang="tr-TR" dirty="0"/>
              <a:t> yok çünkü</a:t>
            </a:r>
            <a:r>
              <a:rPr lang="tr-TR" baseline="0" dirty="0"/>
              <a:t> buzdolabı rafına sığmıyor.</a:t>
            </a:r>
          </a:p>
          <a:p>
            <a:r>
              <a:rPr lang="tr-TR" baseline="0" dirty="0"/>
              <a:t>Ukrayna için özel ebatlı fırın üretimi </a:t>
            </a:r>
          </a:p>
          <a:p>
            <a:endParaRPr lang="tr-TR" baseline="0" dirty="0"/>
          </a:p>
          <a:p>
            <a:r>
              <a:rPr lang="tr-TR" baseline="0" dirty="0"/>
              <a:t>Yeni kullanım yolları : Erkek deodorantının başka ülkede kadınlara da satılması.</a:t>
            </a:r>
          </a:p>
          <a:p>
            <a:r>
              <a:rPr lang="tr-TR" baseline="0" dirty="0"/>
              <a:t>POST IT örneği</a:t>
            </a:r>
          </a:p>
          <a:p>
            <a:endParaRPr lang="tr-TR" baseline="0" dirty="0"/>
          </a:p>
          <a:p>
            <a:r>
              <a:rPr lang="tr-TR" baseline="0" dirty="0"/>
              <a:t>Ürün eksiltme : Nissan’ın araç modellerini %50 azaltması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Çin’de beyaz renk ,</a:t>
            </a:r>
            <a:r>
              <a:rPr lang="tr-TR" baseline="0" dirty="0"/>
              <a:t> matem demek. </a:t>
            </a:r>
          </a:p>
          <a:p>
            <a:r>
              <a:rPr lang="tr-TR" baseline="0" dirty="0"/>
              <a:t>Türkiye’de kahvaltıda mısır gevreği alışkanlığı yok.</a:t>
            </a:r>
          </a:p>
          <a:p>
            <a:r>
              <a:rPr lang="tr-TR" baseline="0" dirty="0"/>
              <a:t>Dizayn : Mobilya</a:t>
            </a:r>
          </a:p>
          <a:p>
            <a:r>
              <a:rPr lang="tr-TR" baseline="0" dirty="0"/>
              <a:t>Hammadde : Avrupa pamuklu gömlek, ABD sentetik</a:t>
            </a:r>
          </a:p>
          <a:p>
            <a:r>
              <a:rPr lang="tr-TR" baseline="0" dirty="0"/>
              <a:t>Kullanım : Klima motorları</a:t>
            </a:r>
          </a:p>
          <a:p>
            <a:endParaRPr lang="tr-TR" baseline="0" dirty="0"/>
          </a:p>
          <a:p>
            <a:r>
              <a:rPr lang="tr-TR" baseline="0" dirty="0"/>
              <a:t>Ambalajın satın almaya etkisi %70. Eline alıp inceletmeye çalış.</a:t>
            </a:r>
          </a:p>
          <a:p>
            <a:r>
              <a:rPr lang="tr-TR" baseline="0" dirty="0"/>
              <a:t>Çin’de çocuk ürünü üzerinde köpek resmi olduğu için pet departmanına konmuş.</a:t>
            </a:r>
          </a:p>
          <a:p>
            <a:r>
              <a:rPr lang="tr-TR" baseline="0" dirty="0"/>
              <a:t>Garanti : Kore ve Japon araçların 6 yıl garanti vermesi</a:t>
            </a:r>
          </a:p>
          <a:p>
            <a:endParaRPr lang="tr-TR" baseline="0" dirty="0"/>
          </a:p>
          <a:p>
            <a:r>
              <a:rPr lang="tr-TR" baseline="0" dirty="0"/>
              <a:t>Yabancı algısı olan marka ismi : Hakkı Usta : HAUS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1.Coca Cola : ferahlık. </a:t>
            </a:r>
            <a:r>
              <a:rPr lang="tr-TR" dirty="0" err="1"/>
              <a:t>McDonalds</a:t>
            </a:r>
            <a:r>
              <a:rPr lang="tr-TR" dirty="0"/>
              <a:t>.</a:t>
            </a:r>
          </a:p>
          <a:p>
            <a:r>
              <a:rPr lang="tr-TR" dirty="0" err="1"/>
              <a:t>Knorr</a:t>
            </a:r>
            <a:r>
              <a:rPr lang="tr-TR" dirty="0"/>
              <a:t>,</a:t>
            </a:r>
            <a:r>
              <a:rPr lang="tr-TR" baseline="0" dirty="0"/>
              <a:t> ABD’de tutmadı çünkü çorbalar konserve kutusunda sıvı hale mevcut idi.</a:t>
            </a:r>
          </a:p>
          <a:p>
            <a:endParaRPr lang="tr-TR" baseline="0" dirty="0"/>
          </a:p>
          <a:p>
            <a:r>
              <a:rPr lang="tr-TR" baseline="0" dirty="0"/>
              <a:t>2. </a:t>
            </a:r>
            <a:r>
              <a:rPr lang="tr-TR" dirty="0"/>
              <a:t>Renault 5 : Almanya’da güvenli, İtalya’da çevik</a:t>
            </a:r>
          </a:p>
          <a:p>
            <a:r>
              <a:rPr lang="tr-TR" baseline="0" dirty="0" err="1"/>
              <a:t>Perrier</a:t>
            </a:r>
            <a:r>
              <a:rPr lang="tr-TR" baseline="0" dirty="0"/>
              <a:t> : Fransa’da su, ABD’de meşrubat</a:t>
            </a:r>
          </a:p>
          <a:p>
            <a:r>
              <a:rPr lang="tr-TR" baseline="0" dirty="0" err="1"/>
              <a:t>Moped</a:t>
            </a:r>
            <a:r>
              <a:rPr lang="tr-TR" baseline="0" dirty="0"/>
              <a:t> : Avrupa’da ulaşım, ABD’de eğlence. Çünkü benzin ucuz.</a:t>
            </a:r>
          </a:p>
          <a:p>
            <a:r>
              <a:rPr lang="tr-TR" baseline="0" dirty="0"/>
              <a:t>Fiat 500 : Türkiye : az yakar, İtalya dar yollara girer.</a:t>
            </a:r>
          </a:p>
          <a:p>
            <a:endParaRPr lang="tr-TR" baseline="0" dirty="0"/>
          </a:p>
          <a:p>
            <a:r>
              <a:rPr lang="tr-TR" baseline="0" dirty="0"/>
              <a:t>3. </a:t>
            </a:r>
            <a:r>
              <a:rPr lang="tr-TR" baseline="0" dirty="0" err="1"/>
              <a:t>Lux</a:t>
            </a:r>
            <a:r>
              <a:rPr lang="tr-TR" baseline="0" dirty="0"/>
              <a:t>  Sabun. Su ve kokuya göre farklılaştır ama güzellik ve cilde uygunluk pazarlaması.</a:t>
            </a:r>
          </a:p>
          <a:p>
            <a:r>
              <a:rPr lang="tr-TR" baseline="0" dirty="0"/>
              <a:t>Fiat araçlar. Yol ve hava durumuna göre farklılaştır.</a:t>
            </a:r>
          </a:p>
          <a:p>
            <a:endParaRPr lang="tr-TR" baseline="0" dirty="0"/>
          </a:p>
          <a:p>
            <a:r>
              <a:rPr lang="tr-TR" baseline="0" dirty="0"/>
              <a:t>4.Zeytinyağı : Ortadoğu’da yüksek asitli, humus için</a:t>
            </a:r>
          </a:p>
          <a:p>
            <a:r>
              <a:rPr lang="tr-TR" baseline="0" dirty="0"/>
              <a:t>               	Avrupa’da düşük asit, salata için.</a:t>
            </a:r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3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20151-FC6E-49FC-4A95-F59C8229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26FA206-80A9-7CFC-2C6C-35FEF968C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EBA2C3A-6D77-1815-35E0-D69915F43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8204681-2154-FF6D-E822-A369E28DF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Kaldıraç etkisi</a:t>
            </a:r>
          </a:p>
          <a:p>
            <a:r>
              <a:rPr lang="tr-TR" dirty="0"/>
              <a:t>Firmayı büyütür</a:t>
            </a:r>
          </a:p>
          <a:p>
            <a:r>
              <a:rPr lang="tr-TR" dirty="0"/>
              <a:t>Firmayı </a:t>
            </a:r>
            <a:r>
              <a:rPr lang="tr-TR" b="1" dirty="0"/>
              <a:t>geliştirir</a:t>
            </a:r>
          </a:p>
          <a:p>
            <a:endParaRPr lang="tr-TR" b="1" dirty="0"/>
          </a:p>
          <a:p>
            <a:r>
              <a:rPr lang="tr-TR" b="1" dirty="0"/>
              <a:t>Kapasite kullanımı ile maliyet azaltımı</a:t>
            </a:r>
          </a:p>
          <a:p>
            <a:r>
              <a:rPr lang="tr-TR" b="1" dirty="0"/>
              <a:t>Risk dağılımı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CA224-BE35-8FBA-A279-3BE0C20CD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E9E7AFC-AA07-6591-48F4-8C6D5D1B6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8726E61-7DA3-51D2-41CF-71A975FFB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Kaldıraç etkisi</a:t>
            </a:r>
          </a:p>
          <a:p>
            <a:r>
              <a:rPr lang="tr-TR" dirty="0"/>
              <a:t>Firmayı büyütür</a:t>
            </a:r>
          </a:p>
          <a:p>
            <a:r>
              <a:rPr lang="tr-TR" dirty="0"/>
              <a:t>Firmayı </a:t>
            </a:r>
            <a:r>
              <a:rPr lang="tr-TR" b="1" dirty="0"/>
              <a:t>geliştirir</a:t>
            </a:r>
          </a:p>
          <a:p>
            <a:endParaRPr lang="tr-TR" b="1" dirty="0"/>
          </a:p>
          <a:p>
            <a:r>
              <a:rPr lang="tr-TR" b="1" dirty="0"/>
              <a:t>Kapasite kullanımı ile maliyet azaltımı</a:t>
            </a:r>
          </a:p>
          <a:p>
            <a:r>
              <a:rPr lang="tr-TR" b="1" dirty="0"/>
              <a:t>Risk dağılımı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BDB154-4ECE-92E4-DFF9-4141BE9CD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8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F3F9B-0660-AA16-1944-372301812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4D33AC6-E8EA-1E0E-8635-9BFF136C2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9B308D1-833A-8CAD-9D47-DC2FBA67C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42A1745-A5C5-74F3-0FC2-A7F6347F7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3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Dişimize göre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80FAA-AD12-48D2-C7F9-348C0938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1B75556-2315-33E2-3A97-D7E87AA0E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72DE28D-920C-FF82-9F44-CA26703AD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Hedeflerle plan yap. İlk sene için pazarlama bütçesi ve hedeflenen ihracat hacmi.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11106D-6A4E-3BF6-DD2F-34E6E3EBA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306F-0ED2-4CE2-A583-900532F66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D405-E639-FF41-B668-85A1176839B1}" type="datetime1">
              <a:rPr lang="tr-TR" smtClean="0"/>
              <a:t>6.01.2025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D671-0712-A045-95D8-998FA72E780F}" type="datetime1">
              <a:rPr lang="tr-TR" smtClean="0"/>
              <a:t>6.01.2025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D004-9C99-564E-A012-F436482CA2F8}" type="datetime1">
              <a:rPr lang="tr-TR" smtClean="0"/>
              <a:t>6.01.2025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D64F-46B4-4A40-BD38-72F0A08C5E7D}" type="datetime1">
              <a:rPr lang="tr-TR" smtClean="0"/>
              <a:t>6.01.2025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CBAD-46F4-3949-B6FA-D82CC5C8BB32}" type="datetime1">
              <a:rPr lang="tr-TR" smtClean="0"/>
              <a:t>6.01.2025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5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95FE-29DC-9342-A0BF-B76E4A348D8C}" type="datetime1">
              <a:rPr lang="tr-TR" smtClean="0"/>
              <a:t>6.01.2025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3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4583-F850-124B-B47D-1F8D5E2E183C}" type="datetime1">
              <a:rPr lang="tr-TR" smtClean="0"/>
              <a:t>6.01.2025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A4A-D1CF-764D-A433-748B9A187968}" type="datetime1">
              <a:rPr lang="tr-TR" smtClean="0"/>
              <a:t>6.01.2025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459-699F-0B44-8C57-AAE87C434100}" type="datetime1">
              <a:rPr lang="tr-TR" smtClean="0"/>
              <a:t>6.01.2025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21F0-F234-5941-AAE2-E86807788752}" type="datetime1">
              <a:rPr lang="tr-TR" smtClean="0"/>
              <a:t>6.01.2025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330B-F55A-1743-8E38-0E433BEDC6B2}" type="datetime1">
              <a:rPr lang="tr-TR" smtClean="0"/>
              <a:t>6.01.2025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5C30-D7FE-6E4B-9A93-75024B77A538}" type="datetime1">
              <a:rPr lang="tr-TR" smtClean="0"/>
              <a:t>6.01.2025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010E-287E-46B4-8228-156AA7B1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352123"/>
            <a:ext cx="9144000" cy="2387600"/>
          </a:xfrm>
        </p:spPr>
        <p:txBody>
          <a:bodyPr>
            <a:normAutofit/>
          </a:bodyPr>
          <a:lstStyle/>
          <a:p>
            <a:r>
              <a:rPr lang="tr-TR" sz="8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İhracata Doğru Başlangıç</a:t>
            </a:r>
            <a:endParaRPr lang="en-US" sz="8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735453"/>
            <a:ext cx="9144000" cy="986022"/>
          </a:xfrm>
        </p:spPr>
        <p:txBody>
          <a:bodyPr/>
          <a:lstStyle/>
          <a:p>
            <a:r>
              <a:rPr lang="tr-TR" b="1" dirty="0"/>
              <a:t>7.1.2025</a:t>
            </a:r>
          </a:p>
          <a:p>
            <a:r>
              <a:rPr lang="tr-TR" b="1" dirty="0"/>
              <a:t>Akdeniz İhracatçı Birlikleri</a:t>
            </a:r>
            <a:endParaRPr lang="en-US" b="1" dirty="0"/>
          </a:p>
        </p:txBody>
      </p:sp>
      <p:pic>
        <p:nvPicPr>
          <p:cNvPr id="6" name="Resim 5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C84CDFF-AEF1-96A5-569C-E1DE3E14A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628373" cy="92333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86C6F5F-B623-1AC4-3319-83202AC9B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8EC2A-99AA-1AF3-F2F0-E0C1A5E9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69BCAFC-7580-737F-E995-2E035988B918}"/>
              </a:ext>
            </a:extLst>
          </p:cNvPr>
          <p:cNvGraphicFramePr/>
          <p:nvPr/>
        </p:nvGraphicFramePr>
        <p:xfrm>
          <a:off x="3165586" y="1272118"/>
          <a:ext cx="7859712" cy="4838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0F26D74-9F31-A572-9957-F272FDF70269}"/>
              </a:ext>
            </a:extLst>
          </p:cNvPr>
          <p:cNvSpPr/>
          <p:nvPr/>
        </p:nvSpPr>
        <p:spPr>
          <a:xfrm>
            <a:off x="300038" y="2057400"/>
            <a:ext cx="3429000" cy="32289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/>
              <a:t>Çözüm ortakları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19AE13C-B076-5EA1-3ADF-94D82BCA6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7" name="Resim 6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D7FB48B-3D80-E845-33FF-491469F7E8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6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BB6DB52-1228-9F58-30E3-652457BF3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0805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71B61DA7-8797-AECE-549A-62C178501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6" name="Resim 5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0214E4A-6C38-8B56-F896-005D09275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0D89B-2B7B-C98C-C5FF-0A3AC1FD5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E6E19D9-5F70-EC77-BCA3-13DEC34F4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860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554AFD64-B866-D361-6CBB-7E5F63B5E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11E7456-6725-A753-AE2A-2430265C0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4" y="246115"/>
            <a:ext cx="1322564" cy="7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7425D9F-DAF9-0C4C-5D95-BB1CB6633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66475"/>
              </p:ext>
            </p:extLst>
          </p:nvPr>
        </p:nvGraphicFramePr>
        <p:xfrm>
          <a:off x="838200" y="1212112"/>
          <a:ext cx="10191306" cy="4981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263">
                  <a:extLst>
                    <a:ext uri="{9D8B030D-6E8A-4147-A177-3AD203B41FA5}">
                      <a16:colId xmlns:a16="http://schemas.microsoft.com/office/drawing/2014/main" val="2050004733"/>
                    </a:ext>
                  </a:extLst>
                </a:gridCol>
                <a:gridCol w="945560">
                  <a:extLst>
                    <a:ext uri="{9D8B030D-6E8A-4147-A177-3AD203B41FA5}">
                      <a16:colId xmlns:a16="http://schemas.microsoft.com/office/drawing/2014/main" val="1207333521"/>
                    </a:ext>
                  </a:extLst>
                </a:gridCol>
                <a:gridCol w="993803">
                  <a:extLst>
                    <a:ext uri="{9D8B030D-6E8A-4147-A177-3AD203B41FA5}">
                      <a16:colId xmlns:a16="http://schemas.microsoft.com/office/drawing/2014/main" val="1274022777"/>
                    </a:ext>
                  </a:extLst>
                </a:gridCol>
                <a:gridCol w="993803">
                  <a:extLst>
                    <a:ext uri="{9D8B030D-6E8A-4147-A177-3AD203B41FA5}">
                      <a16:colId xmlns:a16="http://schemas.microsoft.com/office/drawing/2014/main" val="2312044963"/>
                    </a:ext>
                  </a:extLst>
                </a:gridCol>
                <a:gridCol w="1080641">
                  <a:extLst>
                    <a:ext uri="{9D8B030D-6E8A-4147-A177-3AD203B41FA5}">
                      <a16:colId xmlns:a16="http://schemas.microsoft.com/office/drawing/2014/main" val="24342213"/>
                    </a:ext>
                  </a:extLst>
                </a:gridCol>
                <a:gridCol w="1080641">
                  <a:extLst>
                    <a:ext uri="{9D8B030D-6E8A-4147-A177-3AD203B41FA5}">
                      <a16:colId xmlns:a16="http://schemas.microsoft.com/office/drawing/2014/main" val="2887888336"/>
                    </a:ext>
                  </a:extLst>
                </a:gridCol>
                <a:gridCol w="995132">
                  <a:extLst>
                    <a:ext uri="{9D8B030D-6E8A-4147-A177-3AD203B41FA5}">
                      <a16:colId xmlns:a16="http://schemas.microsoft.com/office/drawing/2014/main" val="200064282"/>
                    </a:ext>
                  </a:extLst>
                </a:gridCol>
                <a:gridCol w="1031068">
                  <a:extLst>
                    <a:ext uri="{9D8B030D-6E8A-4147-A177-3AD203B41FA5}">
                      <a16:colId xmlns:a16="http://schemas.microsoft.com/office/drawing/2014/main" val="2611782575"/>
                    </a:ext>
                  </a:extLst>
                </a:gridCol>
                <a:gridCol w="1150592">
                  <a:extLst>
                    <a:ext uri="{9D8B030D-6E8A-4147-A177-3AD203B41FA5}">
                      <a16:colId xmlns:a16="http://schemas.microsoft.com/office/drawing/2014/main" val="1784754954"/>
                    </a:ext>
                  </a:extLst>
                </a:gridCol>
                <a:gridCol w="993803">
                  <a:extLst>
                    <a:ext uri="{9D8B030D-6E8A-4147-A177-3AD203B41FA5}">
                      <a16:colId xmlns:a16="http://schemas.microsoft.com/office/drawing/2014/main" val="3979906496"/>
                    </a:ext>
                  </a:extLst>
                </a:gridCol>
              </a:tblGrid>
              <a:tr h="19599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önem sırası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Dünya yıllar ithalatı  büyük pazarlar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Dünya Yıllar İthalat Artışına Göre Büyüyen Pazarlar 2022-2021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Dünya Çeyrek İthalat Artışına Göre Büyüme Gösteren Pazarlar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Türkiye yıllar ihracatı büyük pazarlar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Türkiye'nin Yıllar İhracat Artışına Göre Büyüyen Pazarlar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Türkiye'nin Çeyrekler İhracat Artışına Göre Büyüyen Pazarlar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Dünya Yıllar İthalatı Azalırken, Türkiye Yıllar İhracatında Büyüme Sağlanan Ülkeler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Dünya Yıllar İthalat Artışı ile Türkiye Yıllar İhracat Artışında Büyüme Sağlanan Ülkeler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Üründeki Cari Açığı Fazla Olan Pazarlar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extLst>
                  <a:ext uri="{0D108BD9-81ED-4DB2-BD59-A6C34878D82A}">
                    <a16:rowId xmlns:a16="http://schemas.microsoft.com/office/drawing/2014/main" val="3026025948"/>
                  </a:ext>
                </a:extLst>
              </a:tr>
              <a:tr h="47478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1. önemdeki pazarlar 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States of America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States of America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Malaysia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Germany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Netherlands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Iraq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Netherlands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States of America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extLst>
                  <a:ext uri="{0D108BD9-81ED-4DB2-BD59-A6C34878D82A}">
                    <a16:rowId xmlns:a16="http://schemas.microsoft.com/office/drawing/2014/main" val="1355834377"/>
                  </a:ext>
                </a:extLst>
              </a:tr>
              <a:tr h="474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Germany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Kingdom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err="1">
                          <a:effectLst/>
                        </a:rPr>
                        <a:t>Netherlands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Saudi Arabia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Kingdom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extLst>
                  <a:ext uri="{0D108BD9-81ED-4DB2-BD59-A6C34878D82A}">
                    <a16:rowId xmlns:a16="http://schemas.microsoft.com/office/drawing/2014/main" val="3203230645"/>
                  </a:ext>
                </a:extLst>
              </a:tr>
              <a:tr h="474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France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Malaysia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States of America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Kyrgyzstan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Kyrgyzstan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Arab Emirates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Kyrgyzstan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Germany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extLst>
                  <a:ext uri="{0D108BD9-81ED-4DB2-BD59-A6C34878D82A}">
                    <a16:rowId xmlns:a16="http://schemas.microsoft.com/office/drawing/2014/main" val="2992327654"/>
                  </a:ext>
                </a:extLst>
              </a:tr>
              <a:tr h="474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Kingdom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Honduras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Italy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Netherlands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Iraq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Saudi Arabia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Kuwait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Bulgaria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Japan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extLst>
                  <a:ext uri="{0D108BD9-81ED-4DB2-BD59-A6C34878D82A}">
                    <a16:rowId xmlns:a16="http://schemas.microsoft.com/office/drawing/2014/main" val="240204355"/>
                  </a:ext>
                </a:extLst>
              </a:tr>
              <a:tr h="474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France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France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Italy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Bulgaria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Bulgaria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India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Italy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France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extLst>
                  <a:ext uri="{0D108BD9-81ED-4DB2-BD59-A6C34878D82A}">
                    <a16:rowId xmlns:a16="http://schemas.microsoft.com/office/drawing/2014/main" val="1912211619"/>
                  </a:ext>
                </a:extLst>
              </a:tr>
              <a:tr h="474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Italy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Germany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United Kingdom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France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Italy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Algeria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Jordan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Slovakia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err="1">
                          <a:effectLst/>
                        </a:rPr>
                        <a:t>Canada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8" marR="7958" marT="7958" marB="0" anchor="ctr"/>
                </a:tc>
                <a:extLst>
                  <a:ext uri="{0D108BD9-81ED-4DB2-BD59-A6C34878D82A}">
                    <a16:rowId xmlns:a16="http://schemas.microsoft.com/office/drawing/2014/main" val="4246739651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B41794D9-6FF0-E388-1D51-52077CC12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6" name="Resim 5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308B94A-8F73-2987-14A4-5B9EC866C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4" y="246115"/>
            <a:ext cx="1322564" cy="7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9F2CC-6520-581C-5A6A-BAD1C732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6522D1F-0216-2BB7-B2EC-4494774DC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3230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A21AB1CC-B110-1F45-E348-0AC1EF369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3840559-6D98-DFEB-88BF-AE697D242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C25716B-A206-14D7-AD85-B9B3D1B74294}"/>
              </a:ext>
            </a:extLst>
          </p:cNvPr>
          <p:cNvSpPr/>
          <p:nvPr/>
        </p:nvSpPr>
        <p:spPr>
          <a:xfrm>
            <a:off x="838200" y="1167600"/>
            <a:ext cx="307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Pazarlama</a:t>
            </a: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59689B45-E6AA-59D6-91CA-3365411B0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42951"/>
              </p:ext>
            </p:extLst>
          </p:nvPr>
        </p:nvGraphicFramePr>
        <p:xfrm>
          <a:off x="1251407" y="16292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16ACAEEF-56FA-7A4F-F30F-E3E4A8A64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BAD39F6-4F37-FAC4-4A86-AEBE4E396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örtlü Ok 11">
            <a:extLst>
              <a:ext uri="{FF2B5EF4-FFF2-40B4-BE49-F238E27FC236}">
                <a16:creationId xmlns:a16="http://schemas.microsoft.com/office/drawing/2014/main" id="{5208A1A9-C9F7-7244-1562-AF733425C2D8}"/>
              </a:ext>
            </a:extLst>
          </p:cNvPr>
          <p:cNvSpPr/>
          <p:nvPr/>
        </p:nvSpPr>
        <p:spPr>
          <a:xfrm>
            <a:off x="3464718" y="797718"/>
            <a:ext cx="5262563" cy="5262563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F26BF90A-B7D6-3B77-52A5-116EC5EA60EE}"/>
              </a:ext>
            </a:extLst>
          </p:cNvPr>
          <p:cNvGrpSpPr/>
          <p:nvPr/>
        </p:nvGrpSpPr>
        <p:grpSpPr>
          <a:xfrm>
            <a:off x="3806785" y="1139784"/>
            <a:ext cx="2105025" cy="2105025"/>
            <a:chOff x="3243168" y="342066"/>
            <a:chExt cx="2105025" cy="2105025"/>
          </a:xfrm>
        </p:grpSpPr>
        <p:sp>
          <p:nvSpPr>
            <p:cNvPr id="23" name="Yuvarlatılmış Dikdörtgen 22">
              <a:extLst>
                <a:ext uri="{FF2B5EF4-FFF2-40B4-BE49-F238E27FC236}">
                  <a16:creationId xmlns:a16="http://schemas.microsoft.com/office/drawing/2014/main" id="{A8654263-A215-7F6F-34FD-77A00B24B563}"/>
                </a:ext>
              </a:extLst>
            </p:cNvPr>
            <p:cNvSpPr/>
            <p:nvPr/>
          </p:nvSpPr>
          <p:spPr>
            <a:xfrm>
              <a:off x="3243168" y="342066"/>
              <a:ext cx="2105025" cy="21050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4" name="Yuvarlatılmış Dikdörtgen 5">
              <a:extLst>
                <a:ext uri="{FF2B5EF4-FFF2-40B4-BE49-F238E27FC236}">
                  <a16:creationId xmlns:a16="http://schemas.microsoft.com/office/drawing/2014/main" id="{AFC47110-4D24-C58A-E72B-9959B548E28F}"/>
                </a:ext>
              </a:extLst>
            </p:cNvPr>
            <p:cNvSpPr txBox="1"/>
            <p:nvPr/>
          </p:nvSpPr>
          <p:spPr>
            <a:xfrm>
              <a:off x="3345927" y="444825"/>
              <a:ext cx="1899507" cy="1899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/>
                <a:t>Pazar Geliştirme</a:t>
              </a: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5508EB86-FEDC-5283-E4ED-5B5199EFD960}"/>
              </a:ext>
            </a:extLst>
          </p:cNvPr>
          <p:cNvGrpSpPr/>
          <p:nvPr/>
        </p:nvGrpSpPr>
        <p:grpSpPr>
          <a:xfrm>
            <a:off x="6280189" y="1139784"/>
            <a:ext cx="2105025" cy="2105025"/>
            <a:chOff x="5716572" y="342066"/>
            <a:chExt cx="2105025" cy="2105025"/>
          </a:xfrm>
        </p:grpSpPr>
        <p:sp>
          <p:nvSpPr>
            <p:cNvPr id="21" name="Yuvarlatılmış Dikdörtgen 20">
              <a:extLst>
                <a:ext uri="{FF2B5EF4-FFF2-40B4-BE49-F238E27FC236}">
                  <a16:creationId xmlns:a16="http://schemas.microsoft.com/office/drawing/2014/main" id="{EA53E3F4-6349-817B-77EF-C5534A64D5F0}"/>
                </a:ext>
              </a:extLst>
            </p:cNvPr>
            <p:cNvSpPr/>
            <p:nvPr/>
          </p:nvSpPr>
          <p:spPr>
            <a:xfrm>
              <a:off x="5716572" y="342066"/>
              <a:ext cx="2105025" cy="21050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2" name="Yuvarlatılmış Dikdörtgen 7">
              <a:extLst>
                <a:ext uri="{FF2B5EF4-FFF2-40B4-BE49-F238E27FC236}">
                  <a16:creationId xmlns:a16="http://schemas.microsoft.com/office/drawing/2014/main" id="{B6213855-BE6C-2F24-2F4A-108E8EAFC600}"/>
                </a:ext>
              </a:extLst>
            </p:cNvPr>
            <p:cNvSpPr txBox="1"/>
            <p:nvPr/>
          </p:nvSpPr>
          <p:spPr>
            <a:xfrm>
              <a:off x="5819331" y="444825"/>
              <a:ext cx="1899507" cy="1899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/>
                <a:t>Farklılaşma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B7C46381-794A-2DDC-906F-79D333095BBE}"/>
              </a:ext>
            </a:extLst>
          </p:cNvPr>
          <p:cNvGrpSpPr/>
          <p:nvPr/>
        </p:nvGrpSpPr>
        <p:grpSpPr>
          <a:xfrm>
            <a:off x="3806785" y="3613189"/>
            <a:ext cx="2105025" cy="2105025"/>
            <a:chOff x="3243168" y="2815471"/>
            <a:chExt cx="2105025" cy="2105025"/>
          </a:xfrm>
        </p:grpSpPr>
        <p:sp>
          <p:nvSpPr>
            <p:cNvPr id="19" name="Yuvarlatılmış Dikdörtgen 18">
              <a:extLst>
                <a:ext uri="{FF2B5EF4-FFF2-40B4-BE49-F238E27FC236}">
                  <a16:creationId xmlns:a16="http://schemas.microsoft.com/office/drawing/2014/main" id="{7F5BB191-0A7D-A3E5-F639-B22713830F15}"/>
                </a:ext>
              </a:extLst>
            </p:cNvPr>
            <p:cNvSpPr/>
            <p:nvPr/>
          </p:nvSpPr>
          <p:spPr>
            <a:xfrm>
              <a:off x="3243168" y="2815471"/>
              <a:ext cx="2105025" cy="21050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0" name="Yuvarlatılmış Dikdörtgen 9">
              <a:extLst>
                <a:ext uri="{FF2B5EF4-FFF2-40B4-BE49-F238E27FC236}">
                  <a16:creationId xmlns:a16="http://schemas.microsoft.com/office/drawing/2014/main" id="{26B68A29-9297-AF3E-A2D8-51629B835BB1}"/>
                </a:ext>
              </a:extLst>
            </p:cNvPr>
            <p:cNvSpPr txBox="1"/>
            <p:nvPr/>
          </p:nvSpPr>
          <p:spPr>
            <a:xfrm>
              <a:off x="3345927" y="2918230"/>
              <a:ext cx="1899507" cy="1899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/>
                <a:t>Pazar </a:t>
              </a:r>
              <a:r>
                <a:rPr lang="tr-TR" sz="2400" kern="1200" dirty="0" err="1"/>
                <a:t>penetrasyonu</a:t>
              </a:r>
              <a:endParaRPr lang="tr-TR" sz="2400" kern="1200" dirty="0"/>
            </a:p>
          </p:txBody>
        </p:sp>
      </p:grpSp>
      <p:grpSp>
        <p:nvGrpSpPr>
          <p:cNvPr id="16" name="Grup 15">
            <a:extLst>
              <a:ext uri="{FF2B5EF4-FFF2-40B4-BE49-F238E27FC236}">
                <a16:creationId xmlns:a16="http://schemas.microsoft.com/office/drawing/2014/main" id="{931FF0F1-7140-697F-2F97-3112F9FA5B66}"/>
              </a:ext>
            </a:extLst>
          </p:cNvPr>
          <p:cNvGrpSpPr/>
          <p:nvPr/>
        </p:nvGrpSpPr>
        <p:grpSpPr>
          <a:xfrm>
            <a:off x="6280189" y="3613189"/>
            <a:ext cx="2105025" cy="2105025"/>
            <a:chOff x="5716572" y="2815471"/>
            <a:chExt cx="2105025" cy="2105025"/>
          </a:xfrm>
        </p:grpSpPr>
        <p:sp>
          <p:nvSpPr>
            <p:cNvPr id="17" name="Yuvarlatılmış Dikdörtgen 16">
              <a:extLst>
                <a:ext uri="{FF2B5EF4-FFF2-40B4-BE49-F238E27FC236}">
                  <a16:creationId xmlns:a16="http://schemas.microsoft.com/office/drawing/2014/main" id="{426B6542-7898-DEDA-E965-A645C582BAC2}"/>
                </a:ext>
              </a:extLst>
            </p:cNvPr>
            <p:cNvSpPr/>
            <p:nvPr/>
          </p:nvSpPr>
          <p:spPr>
            <a:xfrm>
              <a:off x="5716572" y="2815471"/>
              <a:ext cx="2105025" cy="21050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" name="Yuvarlatılmış Dikdörtgen 11">
              <a:extLst>
                <a:ext uri="{FF2B5EF4-FFF2-40B4-BE49-F238E27FC236}">
                  <a16:creationId xmlns:a16="http://schemas.microsoft.com/office/drawing/2014/main" id="{1FB6C0DB-A1A8-9212-6E49-825A318C710E}"/>
                </a:ext>
              </a:extLst>
            </p:cNvPr>
            <p:cNvSpPr txBox="1"/>
            <p:nvPr/>
          </p:nvSpPr>
          <p:spPr>
            <a:xfrm>
              <a:off x="5819331" y="2918230"/>
              <a:ext cx="1899507" cy="1899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/>
                <a:t>Ürün geliştirme</a:t>
              </a:r>
            </a:p>
          </p:txBody>
        </p:sp>
      </p:grpSp>
      <p:sp>
        <p:nvSpPr>
          <p:cNvPr id="51" name="Yuvarlatılmış Dikdörtgen 50">
            <a:extLst>
              <a:ext uri="{FF2B5EF4-FFF2-40B4-BE49-F238E27FC236}">
                <a16:creationId xmlns:a16="http://schemas.microsoft.com/office/drawing/2014/main" id="{8A38B4C5-42D5-B269-9EE6-ACA9ADA22525}"/>
              </a:ext>
            </a:extLst>
          </p:cNvPr>
          <p:cNvSpPr/>
          <p:nvPr/>
        </p:nvSpPr>
        <p:spPr>
          <a:xfrm>
            <a:off x="6537435" y="6122276"/>
            <a:ext cx="1245476" cy="61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Yeni Ürün</a:t>
            </a:r>
          </a:p>
        </p:txBody>
      </p:sp>
      <p:sp>
        <p:nvSpPr>
          <p:cNvPr id="52" name="Yuvarlatılmış Dikdörtgen 51">
            <a:extLst>
              <a:ext uri="{FF2B5EF4-FFF2-40B4-BE49-F238E27FC236}">
                <a16:creationId xmlns:a16="http://schemas.microsoft.com/office/drawing/2014/main" id="{99A93267-7871-9B0B-DE49-8B9A303D1F87}"/>
              </a:ext>
            </a:extLst>
          </p:cNvPr>
          <p:cNvSpPr/>
          <p:nvPr/>
        </p:nvSpPr>
        <p:spPr>
          <a:xfrm>
            <a:off x="3946635" y="6122276"/>
            <a:ext cx="1245476" cy="61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Mevcut Ürün</a:t>
            </a:r>
          </a:p>
        </p:txBody>
      </p:sp>
      <p:sp>
        <p:nvSpPr>
          <p:cNvPr id="53" name="Yuvarlatılmış Dikdörtgen 52">
            <a:extLst>
              <a:ext uri="{FF2B5EF4-FFF2-40B4-BE49-F238E27FC236}">
                <a16:creationId xmlns:a16="http://schemas.microsoft.com/office/drawing/2014/main" id="{5E0D23A0-3E62-1A9B-089D-E5A8C05D1902}"/>
              </a:ext>
            </a:extLst>
          </p:cNvPr>
          <p:cNvSpPr/>
          <p:nvPr/>
        </p:nvSpPr>
        <p:spPr>
          <a:xfrm>
            <a:off x="1828800" y="2254469"/>
            <a:ext cx="1245476" cy="61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Yeni Pazar</a:t>
            </a:r>
          </a:p>
        </p:txBody>
      </p:sp>
      <p:sp>
        <p:nvSpPr>
          <p:cNvPr id="54" name="Yuvarlatılmış Dikdörtgen 53">
            <a:extLst>
              <a:ext uri="{FF2B5EF4-FFF2-40B4-BE49-F238E27FC236}">
                <a16:creationId xmlns:a16="http://schemas.microsoft.com/office/drawing/2014/main" id="{2E7B4AA2-A168-B9A4-F35D-E886CA16EE11}"/>
              </a:ext>
            </a:extLst>
          </p:cNvPr>
          <p:cNvSpPr/>
          <p:nvPr/>
        </p:nvSpPr>
        <p:spPr>
          <a:xfrm>
            <a:off x="1828800" y="4661338"/>
            <a:ext cx="1245476" cy="61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Mevcut Pazar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73ECEE8-0665-2231-B7F0-EA062DF74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7" y="91343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3E0CC16-75BD-8E7B-2585-E37B39722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" y="91343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71" y="1113168"/>
            <a:ext cx="6754368" cy="52450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CEC5719-D6DF-4697-D115-205268719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7" y="91343"/>
            <a:ext cx="1949842" cy="633001"/>
          </a:xfrm>
          <a:prstGeom prst="rect">
            <a:avLst/>
          </a:prstGeom>
        </p:spPr>
      </p:pic>
      <p:pic>
        <p:nvPicPr>
          <p:cNvPr id="7" name="Resim 6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5F418F6-0C42-16E6-9042-EC1026D07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" y="91343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37339"/>
            <a:ext cx="10515600" cy="1325563"/>
          </a:xfrm>
        </p:spPr>
        <p:txBody>
          <a:bodyPr/>
          <a:lstStyle/>
          <a:p>
            <a:r>
              <a:rPr lang="tr-TR" dirty="0"/>
              <a:t>ÜRÜN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62902"/>
            <a:ext cx="10515600" cy="4351338"/>
          </a:xfrm>
        </p:spPr>
        <p:txBody>
          <a:bodyPr/>
          <a:lstStyle/>
          <a:p>
            <a:r>
              <a:rPr lang="tr-TR" dirty="0"/>
              <a:t>Standardizasyon</a:t>
            </a:r>
          </a:p>
          <a:p>
            <a:r>
              <a:rPr lang="tr-TR" dirty="0"/>
              <a:t>Uyarlama</a:t>
            </a:r>
          </a:p>
          <a:p>
            <a:r>
              <a:rPr lang="tr-TR" dirty="0"/>
              <a:t>Yeni kullanım yolları</a:t>
            </a:r>
          </a:p>
          <a:p>
            <a:r>
              <a:rPr lang="tr-TR" dirty="0"/>
              <a:t>Ürün eksiltme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97" y="1493104"/>
            <a:ext cx="5267038" cy="420814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49A3029-13D7-6CD9-DD06-02D0A9AF1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7" y="91343"/>
            <a:ext cx="1949842" cy="633001"/>
          </a:xfrm>
          <a:prstGeom prst="rect">
            <a:avLst/>
          </a:prstGeom>
        </p:spPr>
      </p:pic>
      <p:pic>
        <p:nvPicPr>
          <p:cNvPr id="8" name="Resim 7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4188CCC-93B2-222F-4225-E075AA37A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" y="91343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7F925947-0329-4D97-694C-9B84C2771FAB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C9EA5336-D80F-902D-EF0E-B5284EA63CFF}"/>
              </a:ext>
            </a:extLst>
          </p:cNvPr>
          <p:cNvSpPr/>
          <p:nvPr/>
        </p:nvSpPr>
        <p:spPr>
          <a:xfrm>
            <a:off x="5173723" y="2611834"/>
            <a:ext cx="1844554" cy="1634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ÜRÜN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562FA3-D4EB-5FF6-EA0F-38DB20BBD2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7" y="91343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4023E68-A45D-DD3C-326B-C31BE25B8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" y="91343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b="1" dirty="0"/>
              <a:t>Ümit Osman YILMAZ</a:t>
            </a:r>
            <a:br>
              <a:rPr lang="tr-TR" dirty="0"/>
            </a:br>
            <a:endParaRPr lang="tr-TR" dirty="0"/>
          </a:p>
          <a:p>
            <a:r>
              <a:rPr lang="tr-TR" dirty="0"/>
              <a:t>Denizli Anadolu Lisesi (1992-1999)</a:t>
            </a:r>
          </a:p>
          <a:p>
            <a:r>
              <a:rPr lang="tr-TR" dirty="0"/>
              <a:t>Boğaziçi Üniversitesi</a:t>
            </a:r>
            <a:br>
              <a:rPr lang="tr-TR" dirty="0"/>
            </a:br>
            <a:r>
              <a:rPr lang="tr-TR" dirty="0"/>
              <a:t>Uluslararası Ticaret Bölümü (1999-2003)</a:t>
            </a:r>
          </a:p>
          <a:p>
            <a:r>
              <a:rPr lang="tr-TR" dirty="0"/>
              <a:t>Dış ticaret firması</a:t>
            </a:r>
          </a:p>
          <a:p>
            <a:r>
              <a:rPr lang="tr-TR" dirty="0"/>
              <a:t>Bankacılık sektörü</a:t>
            </a:r>
          </a:p>
          <a:p>
            <a:r>
              <a:rPr lang="tr-TR" dirty="0"/>
              <a:t>ihracateksperi.com</a:t>
            </a: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AE1538-F6D3-D6B0-6C89-739AC2B86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2" name="Resim 1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22F16F6-3A1E-E625-197C-1119DDD2E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628373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F5D36E6-6238-4D8B-9D0F-0D2AC65F42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885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nvan 1">
            <a:extLst>
              <a:ext uri="{FF2B5EF4-FFF2-40B4-BE49-F238E27FC236}">
                <a16:creationId xmlns:a16="http://schemas.microsoft.com/office/drawing/2014/main" id="{BC891BF8-86BD-1B97-6EC3-E13EA9FCF02E}"/>
              </a:ext>
            </a:extLst>
          </p:cNvPr>
          <p:cNvSpPr txBox="1">
            <a:spLocks/>
          </p:cNvSpPr>
          <p:nvPr/>
        </p:nvSpPr>
        <p:spPr>
          <a:xfrm>
            <a:off x="3231411" y="91343"/>
            <a:ext cx="5729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Pazarlama Stratejileri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F51CFC6-7D44-6A7F-4FFA-39087B934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7" y="91343"/>
            <a:ext cx="1949842" cy="633001"/>
          </a:xfrm>
          <a:prstGeom prst="rect">
            <a:avLst/>
          </a:prstGeom>
        </p:spPr>
      </p:pic>
      <p:pic>
        <p:nvPicPr>
          <p:cNvPr id="7" name="Resim 6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9560130-2980-2DC0-6B5F-733B416117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" y="91343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D3FB3212-6C3F-5F80-AB05-42FB8F05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514" y="347831"/>
            <a:ext cx="9149861" cy="1209208"/>
          </a:xfrm>
        </p:spPr>
        <p:txBody>
          <a:bodyPr/>
          <a:lstStyle/>
          <a:p>
            <a:r>
              <a:rPr lang="tr-TR" dirty="0"/>
              <a:t>İhracat Pazarlama Araçları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848A7D3D-A17E-9622-7AD5-59F36ADA6EBF}"/>
              </a:ext>
            </a:extLst>
          </p:cNvPr>
          <p:cNvGraphicFramePr/>
          <p:nvPr/>
        </p:nvGraphicFramePr>
        <p:xfrm>
          <a:off x="2336800" y="1495958"/>
          <a:ext cx="7827498" cy="511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21955DDB-8ED1-EA2F-C364-E06F429E6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7" y="91343"/>
            <a:ext cx="1949842" cy="633001"/>
          </a:xfrm>
          <a:prstGeom prst="rect">
            <a:avLst/>
          </a:prstGeom>
        </p:spPr>
      </p:pic>
      <p:pic>
        <p:nvPicPr>
          <p:cNvPr id="7" name="Resim 6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26D9526-108E-7297-3BDA-AA1EBC1F5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" y="91343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D4138-7D2D-C7FE-CA33-AE0F290C1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77D13EB-CCDA-1C84-0FC1-7323314BA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744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36BEB368-4A53-1791-2CAD-704100F2BC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AC29C52-1073-4332-761A-F14D9FA3CA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CB8226-DD8D-9B3D-716A-01AF53C8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201" y="370531"/>
            <a:ext cx="4489598" cy="1325563"/>
          </a:xfrm>
        </p:spPr>
        <p:txBody>
          <a:bodyPr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İhracat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Checklist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0CE5A9-9DE8-0E64-E760-988DF113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763"/>
            <a:ext cx="10515600" cy="506270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1. Ürün ve Üretim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Ürünlerim uluslararası kalite standartlarına uygun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Üretim kapasitem ihracat taleplerini karşılayacak düzeyde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Ürünlerim için gerekli belgeler (sertifikalar, analiz raporları vb.) mevcut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Ürünlerim hedef pazardaki taleplere uygun şekilde paketlenebilir ve etiketlenebilir</a:t>
            </a: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2. Organizasyon ve İnsan Kaynağı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İhracat pazarlama ve operasyonlarını yönetecek ekip/personelim var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İhracat süreçlerini yönetmek için ihtiyaç duyulan yazılım ve araçlara sahibim (ör. ERP, CRM)</a:t>
            </a: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3. Finans ve Kaynaklar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İhracat pazarlama ve operasyonlarını finanse edebilecek bütçem var</a:t>
            </a:r>
          </a:p>
          <a:p>
            <a:pPr lvl="1"/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Gümrük işlemleri ve lojistik maliyetlerini karşılayabilirim</a:t>
            </a:r>
          </a:p>
          <a:p>
            <a:endParaRPr lang="tr-TR" dirty="0"/>
          </a:p>
        </p:txBody>
      </p:sp>
      <p:pic>
        <p:nvPicPr>
          <p:cNvPr id="7" name="Resim 6" descr="ofis malzemesi, el yazısı, yazı aleti, kalıcı, sabit, kırtasiye içeren bir resim&#10;&#10;Açıklama otomatik olarak oluşturuldu">
            <a:extLst>
              <a:ext uri="{FF2B5EF4-FFF2-40B4-BE49-F238E27FC236}">
                <a16:creationId xmlns:a16="http://schemas.microsoft.com/office/drawing/2014/main" id="{ABA0DA1B-B334-BC29-E76C-E0462EE0D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06" y="1106473"/>
            <a:ext cx="2497471" cy="140482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0A089CA-15CE-7889-7C99-B5C4BE656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11" name="Resim 10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7667A83-E650-A6C5-D22F-5401C84A9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31FA4-9654-785E-9B72-438053E5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4. Pazar ve Müşteri Bilgisi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 Hedef pazarlarımı belirledim, hedef pazarlarım hakkında yeterli bilgiye sahibim (kültür, ticaret hacmi, lojistik şartlar)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 Rakiplerimi analiz ettim ve ürünlerimin rekabet avantajını belirledim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 Potansiyel müşterilere ulaşmak için bir stratejim var (B2B platformları, fuarlar vb.)</a:t>
            </a:r>
          </a:p>
          <a:p>
            <a:pPr algn="l"/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5. Mevzuat ve Operasyon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 İhracat belgeleri ve prosedürleri hakkında bilgi sahibiyim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 Gümrük süreçlerini yönetmek için bir gümrük müşavirinden profesyonel destek alıyorum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 Hedef ülkelerdeki yasal ve vergisel düzenlemeleri öğrendim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599D86-4C6A-ACA4-89CE-23F6606F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593B2B1-A0FB-CB62-6F72-29388B465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F05F792B-5BF7-9B8E-5D13-A39F7A2436F3}"/>
              </a:ext>
            </a:extLst>
          </p:cNvPr>
          <p:cNvSpPr txBox="1">
            <a:spLocks/>
          </p:cNvSpPr>
          <p:nvPr/>
        </p:nvSpPr>
        <p:spPr>
          <a:xfrm>
            <a:off x="3851201" y="370531"/>
            <a:ext cx="44895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>
                <a:latin typeface="Calibri" panose="020F0502020204030204" pitchFamily="34" charset="0"/>
                <a:cs typeface="Calibri" panose="020F0502020204030204" pitchFamily="34" charset="0"/>
              </a:rPr>
              <a:t>İhracat Checklist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0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8AE9C-E60C-3535-4B70-BC8096A3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218A10-D5D9-5C3D-2BDE-3DC09C1F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5492280"/>
            <a:ext cx="852934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1600" b="1" dirty="0"/>
              <a:t>25-35 Puan:</a:t>
            </a:r>
            <a:r>
              <a:rPr lang="tr-TR" sz="1600" dirty="0"/>
              <a:t> İhracata oldukça hazırsınız. Operasyonlara başlayabilirsiniz</a:t>
            </a:r>
            <a:br>
              <a:rPr lang="tr-TR" sz="1600" dirty="0"/>
            </a:br>
            <a:r>
              <a:rPr lang="tr-TR" sz="1600" b="1" dirty="0"/>
              <a:t>15-25 Puan:</a:t>
            </a:r>
            <a:r>
              <a:rPr lang="tr-TR" sz="1600" dirty="0"/>
              <a:t> Bazı eksikleriniz var, bu eksikleri gidermek için plan yapın</a:t>
            </a:r>
            <a:br>
              <a:rPr lang="tr-TR" sz="1600" dirty="0"/>
            </a:br>
            <a:r>
              <a:rPr lang="tr-TR" sz="1600" b="1" dirty="0"/>
              <a:t>0-15 Puan:</a:t>
            </a:r>
            <a:r>
              <a:rPr lang="tr-TR" sz="1600" dirty="0"/>
              <a:t> Öncelikle firmanızı ihracata hazırlayacak altyapıyı oluşturun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7AFA027-19E4-EDBC-A9DF-A01218371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06636"/>
              </p:ext>
            </p:extLst>
          </p:nvPr>
        </p:nvGraphicFramePr>
        <p:xfrm>
          <a:off x="699713" y="1365720"/>
          <a:ext cx="10880817" cy="4126560"/>
        </p:xfrm>
        <a:graphic>
          <a:graphicData uri="http://schemas.openxmlformats.org/drawingml/2006/table">
            <a:tbl>
              <a:tblPr/>
              <a:tblGrid>
                <a:gridCol w="6474983">
                  <a:extLst>
                    <a:ext uri="{9D8B030D-6E8A-4147-A177-3AD203B41FA5}">
                      <a16:colId xmlns:a16="http://schemas.microsoft.com/office/drawing/2014/main" val="111028262"/>
                    </a:ext>
                  </a:extLst>
                </a:gridCol>
                <a:gridCol w="4405834">
                  <a:extLst>
                    <a:ext uri="{9D8B030D-6E8A-4147-A177-3AD203B41FA5}">
                      <a16:colId xmlns:a16="http://schemas.microsoft.com/office/drawing/2014/main" val="2650326886"/>
                    </a:ext>
                  </a:extLst>
                </a:gridCol>
              </a:tblGrid>
              <a:tr h="515820">
                <a:tc>
                  <a:txBody>
                    <a:bodyPr/>
                    <a:lstStyle/>
                    <a:p>
                      <a:r>
                        <a:rPr lang="tr-TR" sz="2300" b="1">
                          <a:solidFill>
                            <a:schemeClr val="tx1"/>
                          </a:solidFill>
                        </a:rPr>
                        <a:t>Kriter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300" b="1">
                          <a:solidFill>
                            <a:schemeClr val="tx1"/>
                          </a:solidFill>
                        </a:rPr>
                        <a:t>Değerlendirme (1-5)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064690"/>
                  </a:ext>
                </a:extLst>
              </a:tr>
              <a:tr h="515820">
                <a:tc>
                  <a:txBody>
                    <a:bodyPr/>
                    <a:lstStyle/>
                    <a:p>
                      <a:r>
                        <a:rPr lang="tr-TR" sz="2300">
                          <a:solidFill>
                            <a:schemeClr val="tx1"/>
                          </a:solidFill>
                        </a:rPr>
                        <a:t>Ürünlerin kalite ve standartlara uygunluğu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/>
                        </a:solidFill>
                      </a:endParaRP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93391"/>
                  </a:ext>
                </a:extLst>
              </a:tr>
              <a:tr h="515820">
                <a:tc>
                  <a:txBody>
                    <a:bodyPr/>
                    <a:lstStyle/>
                    <a:p>
                      <a:r>
                        <a:rPr lang="tr-TR" sz="2300" dirty="0">
                          <a:solidFill>
                            <a:schemeClr val="tx1"/>
                          </a:solidFill>
                        </a:rPr>
                        <a:t>Üretim kapasitesinin yeterliliği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/>
                        </a:solidFill>
                      </a:endParaRP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342808"/>
                  </a:ext>
                </a:extLst>
              </a:tr>
              <a:tr h="515820">
                <a:tc>
                  <a:txBody>
                    <a:bodyPr/>
                    <a:lstStyle/>
                    <a:p>
                      <a:r>
                        <a:rPr lang="tr-TR" sz="2300">
                          <a:solidFill>
                            <a:schemeClr val="tx1"/>
                          </a:solidFill>
                        </a:rPr>
                        <a:t>Finansal kaynakların yeterliliği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137276"/>
                  </a:ext>
                </a:extLst>
              </a:tr>
              <a:tr h="515820">
                <a:tc>
                  <a:txBody>
                    <a:bodyPr/>
                    <a:lstStyle/>
                    <a:p>
                      <a:r>
                        <a:rPr lang="tr-TR" sz="2300">
                          <a:solidFill>
                            <a:schemeClr val="tx1"/>
                          </a:solidFill>
                        </a:rPr>
                        <a:t>İhracat süreçleri için personel altyapısı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/>
                        </a:solidFill>
                      </a:endParaRP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20438"/>
                  </a:ext>
                </a:extLst>
              </a:tr>
              <a:tr h="515820">
                <a:tc>
                  <a:txBody>
                    <a:bodyPr/>
                    <a:lstStyle/>
                    <a:p>
                      <a:r>
                        <a:rPr lang="tr-TR" sz="2300">
                          <a:solidFill>
                            <a:schemeClr val="tx1"/>
                          </a:solidFill>
                        </a:rPr>
                        <a:t>Hedef pazar ve müşteri bilgisi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/>
                        </a:solidFill>
                      </a:endParaRP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672880"/>
                  </a:ext>
                </a:extLst>
              </a:tr>
              <a:tr h="515820">
                <a:tc>
                  <a:txBody>
                    <a:bodyPr/>
                    <a:lstStyle/>
                    <a:p>
                      <a:r>
                        <a:rPr lang="tr-TR" sz="2300">
                          <a:solidFill>
                            <a:schemeClr val="tx1"/>
                          </a:solidFill>
                        </a:rPr>
                        <a:t>Gerekli belgelerin hazırlanmış olması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/>
                        </a:solidFill>
                      </a:endParaRP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371664"/>
                  </a:ext>
                </a:extLst>
              </a:tr>
              <a:tr h="515820">
                <a:tc>
                  <a:txBody>
                    <a:bodyPr/>
                    <a:lstStyle/>
                    <a:p>
                      <a:r>
                        <a:rPr lang="tr-TR" sz="2300">
                          <a:solidFill>
                            <a:schemeClr val="tx1"/>
                          </a:solidFill>
                        </a:rPr>
                        <a:t>Lojistik ve gümrük süreçlerine hazırlık</a:t>
                      </a:r>
                    </a:p>
                  </a:txBody>
                  <a:tcPr marL="117232" marR="117232" marT="58616" marB="58616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7232" marR="117232" marT="58616" marB="58616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000487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63D701AA-438D-E32C-E0E6-E3D95901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5B74A6A-343F-4FDC-B397-45F4CDE11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4D21B3-64E0-F42D-5645-85E822FC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ÖRNEK İHRACAT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A3B8A4-D0B6-2E6B-CF03-EFBD4C1C8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Giriş: Planın Amacı ve Kapsamı</a:t>
            </a:r>
            <a:endParaRPr lang="tr-TR" sz="2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Amaç: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 pazarların belirlenmesi ve bu pazarlara giriş stratejilerinin oluşturulması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İlk yıl içinde ihracattan 400.000 USD ciro elde edilmesi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Kapsam: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Şirketin üretim kapasitesine ve mevcut kaynaklarına uygun hedef pazarlar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Ürünlerin uluslararası standartlara uygunluğu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AA88F6-93D4-9D50-1AEA-9010EBE3D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B3473AC-30F9-AD81-7734-2A499DED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2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9CA354-66AF-6039-F078-1369742A3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Ürün Analizi ve Seçimi</a:t>
            </a:r>
            <a:endParaRPr lang="tr-TR" sz="23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Seçilen Ürünler: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Örnek: Organik kuru incir ve leblebi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Ürün Avantajları: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Organik sertifikası mevcut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Rakip ürünlerden uygun fiyat ve küçük gramajlı ambalaj ile ayrışma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 Ürün Adaptasyonu: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Etiketlerin hedef ülke diline çevrilmesi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Paketleme standartlarının hedef pazar gereksinimlerine uygun hale getirilmesi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tr-TR" sz="23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68CA692-B850-621A-6B60-C6285528F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8" name="Resim 7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E81B376-2AD7-9DED-BC9D-2E4F96FC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47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CA9E0C-EF2E-FA6C-D0C4-4C91AB00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Hedef Pazar Analizi ve Seçimi</a:t>
            </a:r>
            <a:endParaRPr lang="tr-TR" sz="23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 Pazarlar: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Almanya, Hollanda ve Fransa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Pazar Araştırması Sonuçları: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Almanya: Organik ürünlere talep yüksek. Lojistik avantajlı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Hollanda: Küçük miktarlarda ithalat yapan butik mağazalar mevcut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Fransa: Sağlıklı atıştırmalıklara yönelik artan talep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Rakip Analizi: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Rakiplerin fiyat politikaları, ürün kalitesi ve pazar payı değerlendirildi. Dağıtım kanallarına göre çalışma yapıldı.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51A082-BE12-6CAE-D57F-F2716E9C3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DC8236A-4E0B-92FD-B05F-1B1B1C14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91E6C-75DD-4655-B0D6-A4AF149D7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062DCB-1A8A-6D80-4B54-E16EDEE60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3585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Stratejik Hedefler ve Giriş Stratejisi</a:t>
            </a:r>
            <a:endParaRPr lang="tr-TR" sz="23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Hedefler: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İlk 6 ayda Almanya pazarına giriş yapmak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İlk yılda, 3 ülkede 5 farklı ithalatçı ile çalışmaya başlamak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Giriş Stratejisi: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Doğrudan satış (ithalatçılar ile görüşme)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B2B platformlarının aktif kullanımı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Sektörel fuarlara katılım (ör. </a:t>
            </a:r>
            <a:r>
              <a:rPr lang="tr-TR" sz="23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Biofach</a:t>
            </a: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Nürnberg)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tr-TR" sz="23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7C7A27-A3CE-7179-B43D-52B42B71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CA8446E-165D-9074-CE60-B2AE364AD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3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94718"/>
            <a:ext cx="10515600" cy="1325563"/>
          </a:xfrm>
        </p:spPr>
        <p:txBody>
          <a:bodyPr/>
          <a:lstStyle/>
          <a:p>
            <a:r>
              <a:rPr lang="tr-TR" dirty="0"/>
              <a:t>Eğitim Verilen STK’lar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6037125-74FC-9B4D-4668-2882B032D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F028D4-5187-15A6-4276-939E4B53D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9792"/>
            <a:ext cx="1383753" cy="14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4EBCBB-A5DF-7874-DB37-B321B994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77" y="1849792"/>
            <a:ext cx="278090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326CC10-C071-64C0-CF01-2B7F88AA1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04" y="1875046"/>
            <a:ext cx="3167277" cy="1325564"/>
          </a:xfrm>
          <a:prstGeom prst="rect">
            <a:avLst/>
          </a:prstGeom>
        </p:spPr>
      </p:pic>
      <p:pic>
        <p:nvPicPr>
          <p:cNvPr id="1030" name="Picture 6" descr="İstanbul Sanayi Odası">
            <a:extLst>
              <a:ext uri="{FF2B5EF4-FFF2-40B4-BE49-F238E27FC236}">
                <a16:creationId xmlns:a16="http://schemas.microsoft.com/office/drawing/2014/main" id="{570F297A-E98F-25F2-E3CE-3DD8450C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59" y="2008721"/>
            <a:ext cx="2413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4A6D952-BFAF-B14B-E0E5-3D08A73A45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9" y="3848157"/>
            <a:ext cx="2479417" cy="198508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1052C56-0EDF-F195-C0C9-C3A220B54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95" y="3200610"/>
            <a:ext cx="3573666" cy="2496864"/>
          </a:xfrm>
          <a:prstGeom prst="rect">
            <a:avLst/>
          </a:prstGeom>
        </p:spPr>
      </p:pic>
      <p:pic>
        <p:nvPicPr>
          <p:cNvPr id="1032" name="Picture 8" descr="İTÜ ARI Teknokent">
            <a:extLst>
              <a:ext uri="{FF2B5EF4-FFF2-40B4-BE49-F238E27FC236}">
                <a16:creationId xmlns:a16="http://schemas.microsoft.com/office/drawing/2014/main" id="{BBFD818E-507D-4C0F-642F-1C17EC79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59" y="5867582"/>
            <a:ext cx="50800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NİZLİ TİCARET ODASI">
            <a:extLst>
              <a:ext uri="{FF2B5EF4-FFF2-40B4-BE49-F238E27FC236}">
                <a16:creationId xmlns:a16="http://schemas.microsoft.com/office/drawing/2014/main" id="{A4E47DA9-BDF8-D519-92F2-8E36A434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59" y="3728616"/>
            <a:ext cx="62357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CDBDB9C-E641-4F5D-6BD8-37B4CA0D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83" y="3367650"/>
            <a:ext cx="2178167" cy="21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3F6AFE1-4C01-3CF7-0056-705CF4A5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30" y="3723395"/>
            <a:ext cx="1659529" cy="16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">
            <a:extLst>
              <a:ext uri="{FF2B5EF4-FFF2-40B4-BE49-F238E27FC236}">
                <a16:creationId xmlns:a16="http://schemas.microsoft.com/office/drawing/2014/main" id="{54F3C789-5C1A-3ECF-011D-D69854E78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72" y="5260632"/>
            <a:ext cx="1533347" cy="15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3656AA9-CAA8-3B3D-E2D8-D4304FEEF0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9" y="6057046"/>
            <a:ext cx="3009900" cy="723900"/>
          </a:xfrm>
          <a:prstGeom prst="rect">
            <a:avLst/>
          </a:prstGeom>
        </p:spPr>
      </p:pic>
      <p:pic>
        <p:nvPicPr>
          <p:cNvPr id="3" name="Resim 2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BAEC190-4973-873E-DE60-1C9027EDEE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" y="218700"/>
            <a:ext cx="1471377" cy="8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9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0955A-6494-EE13-EBE2-A53115E00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3B4EA0-D519-6F02-E4F8-2CAC2B95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60466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Pazarlama ve Satış Stratejisi</a:t>
            </a:r>
            <a:endParaRPr lang="tr-TR" sz="23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 Kitle: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İthalatçılar, distribütörler, zincir marketler ve butik mağazalar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Tanıtım Stratejileri: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Dijital pazarlama: Dijital reklamlar ve sosyal medyada içerik üretimi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Numune ürün gönderimleri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Hedef firmaları ziyaret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Satış Politikası: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Küçük ölçekli siparişleri kabul etme (palet/koli bazlı satış)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0574BA-A72A-9166-B7E2-3A5E68F3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65A3CF6-A1B6-E86F-4D2B-E52EC711B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B971F-92A9-75B8-C72D-2DB053EED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46EEA0-A8F5-BE59-720B-8A93F8C1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3585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Operasyonel Planlama</a:t>
            </a:r>
            <a:endParaRPr lang="tr-TR" sz="23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Lojistik: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F,C,D teslim şekilleri ile sevkiyatı kabul etmek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Palet/koli bazlı sevkiyatlar için taşıma anlaşmaları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Tedarik Zinciri: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Hammadde tedariği ve üretim kapasitesinin ihracat taleplerine uyumlanması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İş Gücü: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İhracat operasyonlarını yönetmek için 1 yeni personel istihdamı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Mevcut ekibin lojistik ve gümrük süreçlerine yönelik eğitimi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tr-TR" sz="23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BA93FB-B026-9ECE-E466-39475A813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D0710DE-DF48-F9B1-7D42-29EE4F78A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7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BA2D1C-C4CE-1ECB-3961-DCC1ABB1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056" y="1117886"/>
            <a:ext cx="10515600" cy="53585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Finansal Planlama</a:t>
            </a:r>
            <a:endParaRPr lang="tr-TR" sz="2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Bütçe: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İlk yıl için toplam bütçe: 50.000 USD (pazarlama, lojistik ve operasyonel giderler)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Gelir Hedefi: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İlk 6 ayda: 100.000 USD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İlk yıl sonunda: 400.000 USD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Finansman Kaynakları: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Öz sermaye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Eximbank kredileri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Devlet teşviklerinden yararlanma</a:t>
            </a:r>
            <a:endParaRPr lang="tr-TR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56D009-91E8-1D28-7BD1-FA7DB10C5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FCD836-A0B1-F728-EA08-B7436A0EA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0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5906-6FF7-8101-8B62-F43B73311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BAACA-FDDF-1A76-E205-12504372B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117"/>
            <a:ext cx="10515600" cy="47240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Risk Yönetimi ve Çözüm Önerileri</a:t>
            </a:r>
            <a:endParaRPr lang="tr-TR" sz="23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Riskler: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Lojistik gecikmeler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Ödeme riskleri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Pazarın beklenen performansı göstermemesi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Öneriler: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Alacak </a:t>
            </a:r>
            <a:r>
              <a:rPr lang="tr-TR" sz="23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sigortası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Gözetim şirketleri ile çalışmak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3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Akreditif, banka avali gibi yöntemleri değerlendirmek</a:t>
            </a:r>
            <a:endParaRPr lang="tr-TR" sz="23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DCF0448-92D1-DEE2-3D3F-D0D286BB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6E2A3F4-2FC8-7B86-D067-73CCE65D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31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03282B-65D6-9067-15D4-C50FC033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A7D3A5-4B45-D8EB-E152-EE2308112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Performans Göstergeleri (</a:t>
            </a:r>
            <a:r>
              <a:rPr lang="tr-TR" sz="23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KPI’lar</a:t>
            </a:r>
            <a:r>
              <a:rPr lang="tr-TR" sz="23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tr-TR" sz="23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Hedeflenen satış gelirleri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Yeni kazanılan müşteri sayısı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Kazanılan/Görüşülen müşteri sayısı dönüşüm oranı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Gerçekleşen hedef ülke/firma ziyaretleri ve fuar katılımları</a:t>
            </a: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tr-TR" sz="23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 pazarlara yapılan sevkiyat sayısı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tr-TR" sz="23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tr-TR" sz="23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16B344-40D1-7B06-32B6-737AC1083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5" name="Resim 4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A734DB8-DB0C-09B5-D4EC-1BBBEC5A8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86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264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30F2DC9-15EE-1864-D66D-D60CF5E19057}"/>
              </a:ext>
            </a:extLst>
          </p:cNvPr>
          <p:cNvSpPr/>
          <p:nvPr/>
        </p:nvSpPr>
        <p:spPr>
          <a:xfrm>
            <a:off x="3052136" y="3641651"/>
            <a:ext cx="6087727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Başarılar!</a:t>
            </a:r>
            <a:endParaRPr lang="tr-TR" sz="7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4B95BF9-8E90-E310-C574-3907FBFEAF09}"/>
              </a:ext>
            </a:extLst>
          </p:cNvPr>
          <p:cNvSpPr/>
          <p:nvPr/>
        </p:nvSpPr>
        <p:spPr>
          <a:xfrm>
            <a:off x="2716032" y="4918924"/>
            <a:ext cx="730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bilgi@ihracateksperi.com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76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79116"/>
            <a:ext cx="10515600" cy="1325563"/>
          </a:xfrm>
        </p:spPr>
        <p:txBody>
          <a:bodyPr/>
          <a:lstStyle/>
          <a:p>
            <a:r>
              <a:rPr lang="tr-TR" dirty="0"/>
              <a:t>Eğitim Başlıkları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93525"/>
            <a:ext cx="7901763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İhracatta Finansal Okuryazarlık</a:t>
            </a:r>
          </a:p>
          <a:p>
            <a:r>
              <a:rPr lang="tr-TR" dirty="0"/>
              <a:t>İhracatta İstihbarat Yöntemleri</a:t>
            </a:r>
          </a:p>
          <a:p>
            <a:r>
              <a:rPr lang="tr-TR" dirty="0"/>
              <a:t>Hedef Pazar Tespit Yöntemleri</a:t>
            </a:r>
          </a:p>
          <a:p>
            <a:r>
              <a:rPr lang="tr-TR" dirty="0"/>
              <a:t>Potansiyel Alıcı Tespit Yöntemleri</a:t>
            </a:r>
          </a:p>
          <a:p>
            <a:r>
              <a:rPr lang="tr-TR" dirty="0"/>
              <a:t>İhracatta Risk Yönetimi</a:t>
            </a:r>
          </a:p>
          <a:p>
            <a:r>
              <a:rPr lang="tr-TR" dirty="0"/>
              <a:t>Dış Ticarette Genel Kavramlar</a:t>
            </a:r>
          </a:p>
          <a:p>
            <a:r>
              <a:rPr lang="tr-TR" dirty="0"/>
              <a:t>Dış Ticaret Ödeme Yöntemleri ve Teslim Şekilleri</a:t>
            </a:r>
          </a:p>
          <a:p>
            <a:r>
              <a:rPr lang="tr-TR" dirty="0"/>
              <a:t>İhracatta Pazarlama, Satış ve Fiyatlandırma </a:t>
            </a:r>
          </a:p>
          <a:p>
            <a:r>
              <a:rPr lang="tr-TR" dirty="0"/>
              <a:t>İhracatta Strateji Oluşturma</a:t>
            </a:r>
          </a:p>
          <a:p>
            <a:r>
              <a:rPr lang="tr-TR" dirty="0"/>
              <a:t>İhracatta Pazarlama, Satış ve Fiyatlandırma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8B37D7-8049-DAE9-F5AE-8A81D3B57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4" name="Resim 3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C846937-3E3D-027D-37E1-5008D1CB4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İçerik Yer Tutucusu 6" descr="Dark Gray Question mark">
                <a:extLst>
                  <a:ext uri="{FF2B5EF4-FFF2-40B4-BE49-F238E27FC236}">
                    <a16:creationId xmlns:a16="http://schemas.microsoft.com/office/drawing/2014/main" id="{E6CDC371-3F16-3220-4A94-11BE124F7366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1686008"/>
                  </p:ext>
                </p:extLst>
              </p:nvPr>
            </p:nvGraphicFramePr>
            <p:xfrm>
              <a:off x="805322" y="1857698"/>
              <a:ext cx="1721941" cy="292755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721941" cy="2927558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134745" ay="1893321" az="7055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5105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İçerik Yer Tutucusu 6" descr="Dark Gray Question mark">
                <a:extLst>
                  <a:ext uri="{FF2B5EF4-FFF2-40B4-BE49-F238E27FC236}">
                    <a16:creationId xmlns:a16="http://schemas.microsoft.com/office/drawing/2014/main" id="{E6CDC371-3F16-3220-4A94-11BE124F73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322" y="1857698"/>
                <a:ext cx="1721941" cy="2927558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Resim 4">
            <a:extLst>
              <a:ext uri="{FF2B5EF4-FFF2-40B4-BE49-F238E27FC236}">
                <a16:creationId xmlns:a16="http://schemas.microsoft.com/office/drawing/2014/main" id="{008B37D7-8049-DAE9-F5AE-8A81D3B57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EAAC122-6499-476E-BBD8-CF82E8B288EF}"/>
              </a:ext>
            </a:extLst>
          </p:cNvPr>
          <p:cNvSpPr/>
          <p:nvPr/>
        </p:nvSpPr>
        <p:spPr>
          <a:xfrm>
            <a:off x="3868825" y="2967335"/>
            <a:ext cx="4454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 ihracat?</a:t>
            </a:r>
          </a:p>
        </p:txBody>
      </p:sp>
      <p:pic>
        <p:nvPicPr>
          <p:cNvPr id="8" name="Resim 7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6F850F9-7D3A-399F-BD42-7C4952EEE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7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8FB9D-F748-2D8B-C02E-62294798D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F65C6B4-4BD5-9CAB-584B-BB6534741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8" name="Resim 7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BAC87E2-9F0A-DB8D-4145-B790B6A6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BAE7C5AE-DB81-7BE6-7AF5-5FDEF8A72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6425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730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0A32BF37-5309-EEAB-991B-AED285290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003983"/>
              </p:ext>
            </p:extLst>
          </p:nvPr>
        </p:nvGraphicFramePr>
        <p:xfrm>
          <a:off x="-82749" y="556622"/>
          <a:ext cx="12069726" cy="57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Resim 12">
            <a:extLst>
              <a:ext uri="{FF2B5EF4-FFF2-40B4-BE49-F238E27FC236}">
                <a16:creationId xmlns:a16="http://schemas.microsoft.com/office/drawing/2014/main" id="{FB306088-8668-15D3-7F4F-0AD80BBB0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14" name="Resim 13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3396042-33AF-749D-F410-8DF5D9F47D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4">
            <a:extLst>
              <a:ext uri="{FF2B5EF4-FFF2-40B4-BE49-F238E27FC236}">
                <a16:creationId xmlns:a16="http://schemas.microsoft.com/office/drawing/2014/main" id="{487A16C3-F20A-7CF0-A9C3-394E384C24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969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813EC485-FD1A-E840-7D6A-6589540DA907}"/>
              </a:ext>
            </a:extLst>
          </p:cNvPr>
          <p:cNvSpPr/>
          <p:nvPr/>
        </p:nvSpPr>
        <p:spPr>
          <a:xfrm>
            <a:off x="1686910" y="2658940"/>
            <a:ext cx="2695904" cy="6306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Neyi iyi yapıyoruz?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546E9D52-9BC9-59F5-BA58-C08F73B661F9}"/>
              </a:ext>
            </a:extLst>
          </p:cNvPr>
          <p:cNvSpPr/>
          <p:nvPr/>
        </p:nvSpPr>
        <p:spPr>
          <a:xfrm>
            <a:off x="7809188" y="2685216"/>
            <a:ext cx="2695904" cy="6306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Neyimiz eksik?</a:t>
            </a:r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49DB7FC9-EBE7-BC5C-4CE0-EE5FE9CB40F0}"/>
              </a:ext>
            </a:extLst>
          </p:cNvPr>
          <p:cNvSpPr/>
          <p:nvPr/>
        </p:nvSpPr>
        <p:spPr>
          <a:xfrm>
            <a:off x="7809188" y="3837166"/>
            <a:ext cx="2695904" cy="6306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Bizi neler zorlayacak?</a:t>
            </a:r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3AC69A76-0E6D-432F-6398-6FDA0F27DB95}"/>
              </a:ext>
            </a:extLst>
          </p:cNvPr>
          <p:cNvSpPr/>
          <p:nvPr/>
        </p:nvSpPr>
        <p:spPr>
          <a:xfrm>
            <a:off x="1686910" y="3824028"/>
            <a:ext cx="2695904" cy="6306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İhracata başlama sebebi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13ED3B4-4759-611D-FCF4-A6BED128F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10" name="Resim 9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E76C2FC-8BFC-B7E5-16D1-B7BFC40910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0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5EA7E-C2CA-E787-C98B-64106CEA1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821723B-889C-6131-85DF-1A3554309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91241"/>
              </p:ext>
            </p:extLst>
          </p:nvPr>
        </p:nvGraphicFramePr>
        <p:xfrm>
          <a:off x="838200" y="1531088"/>
          <a:ext cx="10515600" cy="486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0FF0BDFB-7428-6C1E-3222-EE97A851A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246115"/>
            <a:ext cx="1949842" cy="633001"/>
          </a:xfrm>
          <a:prstGeom prst="rect">
            <a:avLst/>
          </a:prstGeom>
        </p:spPr>
      </p:pic>
      <p:pic>
        <p:nvPicPr>
          <p:cNvPr id="6" name="Resim 5" descr="ay, grafik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FBCC1E7-CFD1-3D58-5EDA-27BB05B4A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3" y="246115"/>
            <a:ext cx="1464751" cy="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5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27893</TotalTime>
  <Words>1477</Words>
  <Application>Microsoft Macintosh PowerPoint</Application>
  <PresentationFormat>Geniş ekran</PresentationFormat>
  <Paragraphs>399</Paragraphs>
  <Slides>35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Symbol</vt:lpstr>
      <vt:lpstr>Office Teması</vt:lpstr>
      <vt:lpstr>İhracata Doğru Başlangıç</vt:lpstr>
      <vt:lpstr>PowerPoint Sunusu</vt:lpstr>
      <vt:lpstr>Eğitim Verilen STK’lar</vt:lpstr>
      <vt:lpstr>Eğitim Başlıkları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ÜRÜN</vt:lpstr>
      <vt:lpstr>PowerPoint Sunusu</vt:lpstr>
      <vt:lpstr>PowerPoint Sunusu</vt:lpstr>
      <vt:lpstr>İhracat Pazarlama Araçları</vt:lpstr>
      <vt:lpstr>PowerPoint Sunusu</vt:lpstr>
      <vt:lpstr>İhracat Checklist</vt:lpstr>
      <vt:lpstr>PowerPoint Sunusu</vt:lpstr>
      <vt:lpstr>25-35 Puan: İhracata oldukça hazırsınız. Operasyonlara başlayabilirsiniz 15-25 Puan: Bazı eksikleriniz var, bu eksikleri gidermek için plan yapın 0-15 Puan: Öncelikle firmanızı ihracata hazırlayacak altyapıyı oluşturun</vt:lpstr>
      <vt:lpstr>ÖRNEK İHRACAT PLANI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umitosman</dc:creator>
  <cp:keywords/>
  <dc:description/>
  <cp:lastModifiedBy>Ümit Osman YILMAZ</cp:lastModifiedBy>
  <cp:revision>674</cp:revision>
  <dcterms:created xsi:type="dcterms:W3CDTF">2018-08-25T15:09:23Z</dcterms:created>
  <dcterms:modified xsi:type="dcterms:W3CDTF">2025-01-06T19:05:10Z</dcterms:modified>
  <cp:category/>
</cp:coreProperties>
</file>